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notesMasterIdLst>
    <p:notesMasterId r:id="rId26"/>
  </p:notesMasterIdLst>
  <p:sldIdLst>
    <p:sldId id="256" r:id="rId2"/>
    <p:sldId id="257" r:id="rId3"/>
    <p:sldId id="263" r:id="rId4"/>
    <p:sldId id="262" r:id="rId5"/>
    <p:sldId id="258" r:id="rId6"/>
    <p:sldId id="268" r:id="rId7"/>
    <p:sldId id="267" r:id="rId8"/>
    <p:sldId id="271" r:id="rId9"/>
    <p:sldId id="274" r:id="rId10"/>
    <p:sldId id="284" r:id="rId11"/>
    <p:sldId id="276" r:id="rId12"/>
    <p:sldId id="275" r:id="rId13"/>
    <p:sldId id="279" r:id="rId14"/>
    <p:sldId id="278" r:id="rId15"/>
    <p:sldId id="277" r:id="rId16"/>
    <p:sldId id="280" r:id="rId17"/>
    <p:sldId id="283" r:id="rId18"/>
    <p:sldId id="281" r:id="rId19"/>
    <p:sldId id="273" r:id="rId20"/>
    <p:sldId id="282" r:id="rId21"/>
    <p:sldId id="270" r:id="rId22"/>
    <p:sldId id="272" r:id="rId23"/>
    <p:sldId id="264" r:id="rId24"/>
    <p:sldId id="26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758919-490F-4E60-8BD0-5B84C394AA37}" v="91" dt="2023-01-10T20:14:29.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26"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ery, Jennifer" userId="0f2f8295-427b-4c59-9599-76dd22d4a27e" providerId="ADAL" clId="{E7758919-490F-4E60-8BD0-5B84C394AA37}"/>
    <pc:docChg chg="undo redo custSel addSld delSld modSld sldOrd">
      <pc:chgData name="Minery, Jennifer" userId="0f2f8295-427b-4c59-9599-76dd22d4a27e" providerId="ADAL" clId="{E7758919-490F-4E60-8BD0-5B84C394AA37}" dt="2023-01-11T16:10:39.818" v="4112" actId="20577"/>
      <pc:docMkLst>
        <pc:docMk/>
      </pc:docMkLst>
      <pc:sldChg chg="modSp mod">
        <pc:chgData name="Minery, Jennifer" userId="0f2f8295-427b-4c59-9599-76dd22d4a27e" providerId="ADAL" clId="{E7758919-490F-4E60-8BD0-5B84C394AA37}" dt="2023-01-11T16:10:39.818" v="4112" actId="20577"/>
        <pc:sldMkLst>
          <pc:docMk/>
          <pc:sldMk cId="275569808" sldId="256"/>
        </pc:sldMkLst>
        <pc:spChg chg="mod">
          <ac:chgData name="Minery, Jennifer" userId="0f2f8295-427b-4c59-9599-76dd22d4a27e" providerId="ADAL" clId="{E7758919-490F-4E60-8BD0-5B84C394AA37}" dt="2022-12-15T16:14:17.746" v="465"/>
          <ac:spMkLst>
            <pc:docMk/>
            <pc:sldMk cId="275569808" sldId="256"/>
            <ac:spMk id="2" creationId="{2E4745CB-E436-4787-84E9-719515B1460A}"/>
          </ac:spMkLst>
        </pc:spChg>
        <pc:spChg chg="mod">
          <ac:chgData name="Minery, Jennifer" userId="0f2f8295-427b-4c59-9599-76dd22d4a27e" providerId="ADAL" clId="{E7758919-490F-4E60-8BD0-5B84C394AA37}" dt="2023-01-11T16:10:39.818" v="4112" actId="20577"/>
          <ac:spMkLst>
            <pc:docMk/>
            <pc:sldMk cId="275569808" sldId="256"/>
            <ac:spMk id="3" creationId="{1540B502-1CDF-4DBF-B546-771FE494D15F}"/>
          </ac:spMkLst>
        </pc:spChg>
        <pc:spChg chg="mod">
          <ac:chgData name="Minery, Jennifer" userId="0f2f8295-427b-4c59-9599-76dd22d4a27e" providerId="ADAL" clId="{E7758919-490F-4E60-8BD0-5B84C394AA37}" dt="2022-12-15T16:14:17.746" v="465"/>
          <ac:spMkLst>
            <pc:docMk/>
            <pc:sldMk cId="275569808" sldId="256"/>
            <ac:spMk id="4" creationId="{682A4AA3-458B-455B-B65C-713D99148645}"/>
          </ac:spMkLst>
        </pc:spChg>
        <pc:spChg chg="mod">
          <ac:chgData name="Minery, Jennifer" userId="0f2f8295-427b-4c59-9599-76dd22d4a27e" providerId="ADAL" clId="{E7758919-490F-4E60-8BD0-5B84C394AA37}" dt="2022-12-15T16:14:17.746" v="465"/>
          <ac:spMkLst>
            <pc:docMk/>
            <pc:sldMk cId="275569808" sldId="256"/>
            <ac:spMk id="5" creationId="{13420344-53A7-4098-82CD-141508E38AD6}"/>
          </ac:spMkLst>
        </pc:spChg>
      </pc:sldChg>
      <pc:sldChg chg="addSp delSp modSp add mod">
        <pc:chgData name="Minery, Jennifer" userId="0f2f8295-427b-4c59-9599-76dd22d4a27e" providerId="ADAL" clId="{E7758919-490F-4E60-8BD0-5B84C394AA37}" dt="2022-12-15T17:14:45.518" v="1663" actId="1076"/>
        <pc:sldMkLst>
          <pc:docMk/>
          <pc:sldMk cId="1035663512" sldId="257"/>
        </pc:sldMkLst>
        <pc:spChg chg="del mod">
          <ac:chgData name="Minery, Jennifer" userId="0f2f8295-427b-4c59-9599-76dd22d4a27e" providerId="ADAL" clId="{E7758919-490F-4E60-8BD0-5B84C394AA37}" dt="2022-12-15T15:52:03.971" v="96" actId="21"/>
          <ac:spMkLst>
            <pc:docMk/>
            <pc:sldMk cId="1035663512" sldId="257"/>
            <ac:spMk id="2" creationId="{2E4745CB-E436-4787-84E9-719515B1460A}"/>
          </ac:spMkLst>
        </pc:spChg>
        <pc:spChg chg="mod">
          <ac:chgData name="Minery, Jennifer" userId="0f2f8295-427b-4c59-9599-76dd22d4a27e" providerId="ADAL" clId="{E7758919-490F-4E60-8BD0-5B84C394AA37}" dt="2022-12-15T15:53:50.842" v="149" actId="6549"/>
          <ac:spMkLst>
            <pc:docMk/>
            <pc:sldMk cId="1035663512" sldId="257"/>
            <ac:spMk id="3" creationId="{1540B502-1CDF-4DBF-B546-771FE494D15F}"/>
          </ac:spMkLst>
        </pc:spChg>
        <pc:spChg chg="mod">
          <ac:chgData name="Minery, Jennifer" userId="0f2f8295-427b-4c59-9599-76dd22d4a27e" providerId="ADAL" clId="{E7758919-490F-4E60-8BD0-5B84C394AA37}" dt="2022-12-15T16:14:17.746" v="465"/>
          <ac:spMkLst>
            <pc:docMk/>
            <pc:sldMk cId="1035663512" sldId="257"/>
            <ac:spMk id="4" creationId="{682A4AA3-458B-455B-B65C-713D99148645}"/>
          </ac:spMkLst>
        </pc:spChg>
        <pc:spChg chg="mod">
          <ac:chgData name="Minery, Jennifer" userId="0f2f8295-427b-4c59-9599-76dd22d4a27e" providerId="ADAL" clId="{E7758919-490F-4E60-8BD0-5B84C394AA37}" dt="2022-12-15T16:14:17.746" v="465"/>
          <ac:spMkLst>
            <pc:docMk/>
            <pc:sldMk cId="1035663512" sldId="257"/>
            <ac:spMk id="5" creationId="{13420344-53A7-4098-82CD-141508E38AD6}"/>
          </ac:spMkLst>
        </pc:spChg>
        <pc:spChg chg="add mod">
          <ac:chgData name="Minery, Jennifer" userId="0f2f8295-427b-4c59-9599-76dd22d4a27e" providerId="ADAL" clId="{E7758919-490F-4E60-8BD0-5B84C394AA37}" dt="2022-12-15T16:04:41.670" v="352" actId="122"/>
          <ac:spMkLst>
            <pc:docMk/>
            <pc:sldMk cId="1035663512" sldId="257"/>
            <ac:spMk id="9" creationId="{4781FD8B-7137-4560-9910-161620776835}"/>
          </ac:spMkLst>
        </pc:spChg>
        <pc:spChg chg="add mod">
          <ac:chgData name="Minery, Jennifer" userId="0f2f8295-427b-4c59-9599-76dd22d4a27e" providerId="ADAL" clId="{E7758919-490F-4E60-8BD0-5B84C394AA37}" dt="2022-12-15T17:14:45.518" v="1663" actId="1076"/>
          <ac:spMkLst>
            <pc:docMk/>
            <pc:sldMk cId="1035663512" sldId="257"/>
            <ac:spMk id="13" creationId="{C7BAE762-7BD7-4BF4-B49B-B0AF7D6783A2}"/>
          </ac:spMkLst>
        </pc:spChg>
        <pc:picChg chg="mod">
          <ac:chgData name="Minery, Jennifer" userId="0f2f8295-427b-4c59-9599-76dd22d4a27e" providerId="ADAL" clId="{E7758919-490F-4E60-8BD0-5B84C394AA37}" dt="2022-12-15T16:04:23.483" v="351" actId="1076"/>
          <ac:picMkLst>
            <pc:docMk/>
            <pc:sldMk cId="1035663512" sldId="257"/>
            <ac:picMk id="6" creationId="{313C6C56-4757-4A96-93BC-507C16BA8B06}"/>
          </ac:picMkLst>
        </pc:picChg>
        <pc:picChg chg="add del mod">
          <ac:chgData name="Minery, Jennifer" userId="0f2f8295-427b-4c59-9599-76dd22d4a27e" providerId="ADAL" clId="{E7758919-490F-4E60-8BD0-5B84C394AA37}" dt="2022-12-15T15:57:15.577" v="251" actId="478"/>
          <ac:picMkLst>
            <pc:docMk/>
            <pc:sldMk cId="1035663512" sldId="257"/>
            <ac:picMk id="7" creationId="{0EFF4827-004F-4DF2-A629-A359B46926EB}"/>
          </ac:picMkLst>
        </pc:picChg>
        <pc:picChg chg="add mod">
          <ac:chgData name="Minery, Jennifer" userId="0f2f8295-427b-4c59-9599-76dd22d4a27e" providerId="ADAL" clId="{E7758919-490F-4E60-8BD0-5B84C394AA37}" dt="2022-12-15T16:00:56.507" v="333" actId="1076"/>
          <ac:picMkLst>
            <pc:docMk/>
            <pc:sldMk cId="1035663512" sldId="257"/>
            <ac:picMk id="10" creationId="{BDF06FBA-7CC8-4005-A4AE-CF70C17B6395}"/>
          </ac:picMkLst>
        </pc:picChg>
        <pc:picChg chg="add del">
          <ac:chgData name="Minery, Jennifer" userId="0f2f8295-427b-4c59-9599-76dd22d4a27e" providerId="ADAL" clId="{E7758919-490F-4E60-8BD0-5B84C394AA37}" dt="2022-12-15T16:56:54.583" v="1148" actId="478"/>
          <ac:picMkLst>
            <pc:docMk/>
            <pc:sldMk cId="1035663512" sldId="257"/>
            <ac:picMk id="11" creationId="{E908C942-C6E2-40CD-B8E1-EBFF500AE551}"/>
          </ac:picMkLst>
        </pc:picChg>
        <pc:picChg chg="add del mod">
          <ac:chgData name="Minery, Jennifer" userId="0f2f8295-427b-4c59-9599-76dd22d4a27e" providerId="ADAL" clId="{E7758919-490F-4E60-8BD0-5B84C394AA37}" dt="2022-12-15T16:04:22.755" v="350"/>
          <ac:picMkLst>
            <pc:docMk/>
            <pc:sldMk cId="1035663512" sldId="257"/>
            <ac:picMk id="12" creationId="{D1800897-51E3-46A4-BD12-A788F2CEE6CB}"/>
          </ac:picMkLst>
        </pc:picChg>
      </pc:sldChg>
      <pc:sldChg chg="addSp delSp modSp add mod">
        <pc:chgData name="Minery, Jennifer" userId="0f2f8295-427b-4c59-9599-76dd22d4a27e" providerId="ADAL" clId="{E7758919-490F-4E60-8BD0-5B84C394AA37}" dt="2022-12-15T16:23:03.957" v="761" actId="1076"/>
        <pc:sldMkLst>
          <pc:docMk/>
          <pc:sldMk cId="3703866414" sldId="258"/>
        </pc:sldMkLst>
        <pc:spChg chg="del mod">
          <ac:chgData name="Minery, Jennifer" userId="0f2f8295-427b-4c59-9599-76dd22d4a27e" providerId="ADAL" clId="{E7758919-490F-4E60-8BD0-5B84C394AA37}" dt="2022-12-15T16:21:08.909" v="653" actId="478"/>
          <ac:spMkLst>
            <pc:docMk/>
            <pc:sldMk cId="3703866414" sldId="258"/>
            <ac:spMk id="2" creationId="{2E4745CB-E436-4787-84E9-719515B1460A}"/>
          </ac:spMkLst>
        </pc:spChg>
        <pc:spChg chg="del mod">
          <ac:chgData name="Minery, Jennifer" userId="0f2f8295-427b-4c59-9599-76dd22d4a27e" providerId="ADAL" clId="{E7758919-490F-4E60-8BD0-5B84C394AA37}" dt="2022-12-15T16:21:11.061" v="654" actId="478"/>
          <ac:spMkLst>
            <pc:docMk/>
            <pc:sldMk cId="3703866414" sldId="258"/>
            <ac:spMk id="3" creationId="{1540B502-1CDF-4DBF-B546-771FE494D15F}"/>
          </ac:spMkLst>
        </pc:spChg>
        <pc:spChg chg="mod">
          <ac:chgData name="Minery, Jennifer" userId="0f2f8295-427b-4c59-9599-76dd22d4a27e" providerId="ADAL" clId="{E7758919-490F-4E60-8BD0-5B84C394AA37}" dt="2022-12-15T16:14:17.746" v="465"/>
          <ac:spMkLst>
            <pc:docMk/>
            <pc:sldMk cId="3703866414" sldId="258"/>
            <ac:spMk id="4" creationId="{682A4AA3-458B-455B-B65C-713D99148645}"/>
          </ac:spMkLst>
        </pc:spChg>
        <pc:spChg chg="mod">
          <ac:chgData name="Minery, Jennifer" userId="0f2f8295-427b-4c59-9599-76dd22d4a27e" providerId="ADAL" clId="{E7758919-490F-4E60-8BD0-5B84C394AA37}" dt="2022-12-15T16:14:17.746" v="465"/>
          <ac:spMkLst>
            <pc:docMk/>
            <pc:sldMk cId="3703866414" sldId="258"/>
            <ac:spMk id="5" creationId="{13420344-53A7-4098-82CD-141508E38AD6}"/>
          </ac:spMkLst>
        </pc:spChg>
        <pc:spChg chg="add mod">
          <ac:chgData name="Minery, Jennifer" userId="0f2f8295-427b-4c59-9599-76dd22d4a27e" providerId="ADAL" clId="{E7758919-490F-4E60-8BD0-5B84C394AA37}" dt="2022-12-15T16:22:18.845" v="712" actId="20577"/>
          <ac:spMkLst>
            <pc:docMk/>
            <pc:sldMk cId="3703866414" sldId="258"/>
            <ac:spMk id="9" creationId="{7BEDB26F-45EA-448F-9535-62C3C7607E03}"/>
          </ac:spMkLst>
        </pc:spChg>
        <pc:spChg chg="add mod">
          <ac:chgData name="Minery, Jennifer" userId="0f2f8295-427b-4c59-9599-76dd22d4a27e" providerId="ADAL" clId="{E7758919-490F-4E60-8BD0-5B84C394AA37}" dt="2022-12-15T16:23:03.957" v="761" actId="1076"/>
          <ac:spMkLst>
            <pc:docMk/>
            <pc:sldMk cId="3703866414" sldId="258"/>
            <ac:spMk id="11" creationId="{0EA434C9-A5AC-44A8-9DDF-EB3183380130}"/>
          </ac:spMkLst>
        </pc:spChg>
        <pc:graphicFrameChg chg="add mod">
          <ac:chgData name="Minery, Jennifer" userId="0f2f8295-427b-4c59-9599-76dd22d4a27e" providerId="ADAL" clId="{E7758919-490F-4E60-8BD0-5B84C394AA37}" dt="2022-12-15T16:21:52.238" v="658" actId="1076"/>
          <ac:graphicFrameMkLst>
            <pc:docMk/>
            <pc:sldMk cId="3703866414" sldId="258"/>
            <ac:graphicFrameMk id="7" creationId="{206A58D7-EF2F-4089-834F-505231C21F26}"/>
          </ac:graphicFrameMkLst>
        </pc:graphicFrameChg>
      </pc:sldChg>
      <pc:sldChg chg="modSp add del">
        <pc:chgData name="Minery, Jennifer" userId="0f2f8295-427b-4c59-9599-76dd22d4a27e" providerId="ADAL" clId="{E7758919-490F-4E60-8BD0-5B84C394AA37}" dt="2022-12-15T17:28:21.346" v="2018" actId="2696"/>
        <pc:sldMkLst>
          <pc:docMk/>
          <pc:sldMk cId="3497832205" sldId="259"/>
        </pc:sldMkLst>
        <pc:spChg chg="mod">
          <ac:chgData name="Minery, Jennifer" userId="0f2f8295-427b-4c59-9599-76dd22d4a27e" providerId="ADAL" clId="{E7758919-490F-4E60-8BD0-5B84C394AA37}" dt="2022-12-15T16:14:17.746" v="465"/>
          <ac:spMkLst>
            <pc:docMk/>
            <pc:sldMk cId="3497832205" sldId="259"/>
            <ac:spMk id="2" creationId="{2E4745CB-E436-4787-84E9-719515B1460A}"/>
          </ac:spMkLst>
        </pc:spChg>
        <pc:spChg chg="mod">
          <ac:chgData name="Minery, Jennifer" userId="0f2f8295-427b-4c59-9599-76dd22d4a27e" providerId="ADAL" clId="{E7758919-490F-4E60-8BD0-5B84C394AA37}" dt="2022-12-15T16:14:17.746" v="465"/>
          <ac:spMkLst>
            <pc:docMk/>
            <pc:sldMk cId="3497832205" sldId="259"/>
            <ac:spMk id="3" creationId="{1540B502-1CDF-4DBF-B546-771FE494D15F}"/>
          </ac:spMkLst>
        </pc:spChg>
        <pc:spChg chg="mod">
          <ac:chgData name="Minery, Jennifer" userId="0f2f8295-427b-4c59-9599-76dd22d4a27e" providerId="ADAL" clId="{E7758919-490F-4E60-8BD0-5B84C394AA37}" dt="2022-12-15T16:14:17.746" v="465"/>
          <ac:spMkLst>
            <pc:docMk/>
            <pc:sldMk cId="3497832205" sldId="259"/>
            <ac:spMk id="4" creationId="{682A4AA3-458B-455B-B65C-713D99148645}"/>
          </ac:spMkLst>
        </pc:spChg>
        <pc:spChg chg="mod">
          <ac:chgData name="Minery, Jennifer" userId="0f2f8295-427b-4c59-9599-76dd22d4a27e" providerId="ADAL" clId="{E7758919-490F-4E60-8BD0-5B84C394AA37}" dt="2022-12-15T16:14:17.746" v="465"/>
          <ac:spMkLst>
            <pc:docMk/>
            <pc:sldMk cId="3497832205" sldId="259"/>
            <ac:spMk id="5" creationId="{13420344-53A7-4098-82CD-141508E38AD6}"/>
          </ac:spMkLst>
        </pc:spChg>
      </pc:sldChg>
      <pc:sldChg chg="modSp add del">
        <pc:chgData name="Minery, Jennifer" userId="0f2f8295-427b-4c59-9599-76dd22d4a27e" providerId="ADAL" clId="{E7758919-490F-4E60-8BD0-5B84C394AA37}" dt="2022-12-15T17:28:18.620" v="2017" actId="2696"/>
        <pc:sldMkLst>
          <pc:docMk/>
          <pc:sldMk cId="2693090283" sldId="260"/>
        </pc:sldMkLst>
        <pc:spChg chg="mod">
          <ac:chgData name="Minery, Jennifer" userId="0f2f8295-427b-4c59-9599-76dd22d4a27e" providerId="ADAL" clId="{E7758919-490F-4E60-8BD0-5B84C394AA37}" dt="2022-12-15T16:14:17.746" v="465"/>
          <ac:spMkLst>
            <pc:docMk/>
            <pc:sldMk cId="2693090283" sldId="260"/>
            <ac:spMk id="2" creationId="{2E4745CB-E436-4787-84E9-719515B1460A}"/>
          </ac:spMkLst>
        </pc:spChg>
        <pc:spChg chg="mod">
          <ac:chgData name="Minery, Jennifer" userId="0f2f8295-427b-4c59-9599-76dd22d4a27e" providerId="ADAL" clId="{E7758919-490F-4E60-8BD0-5B84C394AA37}" dt="2022-12-15T16:14:17.746" v="465"/>
          <ac:spMkLst>
            <pc:docMk/>
            <pc:sldMk cId="2693090283" sldId="260"/>
            <ac:spMk id="3" creationId="{1540B502-1CDF-4DBF-B546-771FE494D15F}"/>
          </ac:spMkLst>
        </pc:spChg>
        <pc:spChg chg="mod">
          <ac:chgData name="Minery, Jennifer" userId="0f2f8295-427b-4c59-9599-76dd22d4a27e" providerId="ADAL" clId="{E7758919-490F-4E60-8BD0-5B84C394AA37}" dt="2022-12-15T16:14:17.746" v="465"/>
          <ac:spMkLst>
            <pc:docMk/>
            <pc:sldMk cId="2693090283" sldId="260"/>
            <ac:spMk id="4" creationId="{682A4AA3-458B-455B-B65C-713D99148645}"/>
          </ac:spMkLst>
        </pc:spChg>
        <pc:spChg chg="mod">
          <ac:chgData name="Minery, Jennifer" userId="0f2f8295-427b-4c59-9599-76dd22d4a27e" providerId="ADAL" clId="{E7758919-490F-4E60-8BD0-5B84C394AA37}" dt="2022-12-15T16:14:17.746" v="465"/>
          <ac:spMkLst>
            <pc:docMk/>
            <pc:sldMk cId="2693090283" sldId="260"/>
            <ac:spMk id="5" creationId="{13420344-53A7-4098-82CD-141508E38AD6}"/>
          </ac:spMkLst>
        </pc:spChg>
      </pc:sldChg>
      <pc:sldChg chg="addSp delSp modSp add del mod">
        <pc:chgData name="Minery, Jennifer" userId="0f2f8295-427b-4c59-9599-76dd22d4a27e" providerId="ADAL" clId="{E7758919-490F-4E60-8BD0-5B84C394AA37}" dt="2022-12-22T13:04:38.181" v="3114" actId="2696"/>
        <pc:sldMkLst>
          <pc:docMk/>
          <pc:sldMk cId="2930681717" sldId="261"/>
        </pc:sldMkLst>
        <pc:spChg chg="del mod">
          <ac:chgData name="Minery, Jennifer" userId="0f2f8295-427b-4c59-9599-76dd22d4a27e" providerId="ADAL" clId="{E7758919-490F-4E60-8BD0-5B84C394AA37}" dt="2022-12-15T16:24:33.678" v="782" actId="21"/>
          <ac:spMkLst>
            <pc:docMk/>
            <pc:sldMk cId="2930681717" sldId="261"/>
            <ac:spMk id="2" creationId="{2E4745CB-E436-4787-84E9-719515B1460A}"/>
          </ac:spMkLst>
        </pc:spChg>
        <pc:spChg chg="del mod">
          <ac:chgData name="Minery, Jennifer" userId="0f2f8295-427b-4c59-9599-76dd22d4a27e" providerId="ADAL" clId="{E7758919-490F-4E60-8BD0-5B84C394AA37}" dt="2022-12-15T16:24:38.100" v="783" actId="21"/>
          <ac:spMkLst>
            <pc:docMk/>
            <pc:sldMk cId="2930681717" sldId="261"/>
            <ac:spMk id="3" creationId="{1540B502-1CDF-4DBF-B546-771FE494D15F}"/>
          </ac:spMkLst>
        </pc:spChg>
        <pc:spChg chg="mod">
          <ac:chgData name="Minery, Jennifer" userId="0f2f8295-427b-4c59-9599-76dd22d4a27e" providerId="ADAL" clId="{E7758919-490F-4E60-8BD0-5B84C394AA37}" dt="2022-12-15T16:14:17.746" v="465"/>
          <ac:spMkLst>
            <pc:docMk/>
            <pc:sldMk cId="2930681717" sldId="261"/>
            <ac:spMk id="4" creationId="{682A4AA3-458B-455B-B65C-713D99148645}"/>
          </ac:spMkLst>
        </pc:spChg>
        <pc:spChg chg="mod">
          <ac:chgData name="Minery, Jennifer" userId="0f2f8295-427b-4c59-9599-76dd22d4a27e" providerId="ADAL" clId="{E7758919-490F-4E60-8BD0-5B84C394AA37}" dt="2022-12-15T16:14:17.746" v="465"/>
          <ac:spMkLst>
            <pc:docMk/>
            <pc:sldMk cId="2930681717" sldId="261"/>
            <ac:spMk id="5" creationId="{13420344-53A7-4098-82CD-141508E38AD6}"/>
          </ac:spMkLst>
        </pc:spChg>
        <pc:picChg chg="add del mod">
          <ac:chgData name="Minery, Jennifer" userId="0f2f8295-427b-4c59-9599-76dd22d4a27e" providerId="ADAL" clId="{E7758919-490F-4E60-8BD0-5B84C394AA37}" dt="2022-12-15T16:29:11.794" v="799" actId="478"/>
          <ac:picMkLst>
            <pc:docMk/>
            <pc:sldMk cId="2930681717" sldId="261"/>
            <ac:picMk id="7" creationId="{ED969902-AB3B-4630-B8B2-19858F3F7524}"/>
          </ac:picMkLst>
        </pc:picChg>
      </pc:sldChg>
      <pc:sldChg chg="addSp delSp modSp add mod">
        <pc:chgData name="Minery, Jennifer" userId="0f2f8295-427b-4c59-9599-76dd22d4a27e" providerId="ADAL" clId="{E7758919-490F-4E60-8BD0-5B84C394AA37}" dt="2022-12-22T12:41:40.559" v="2486" actId="20577"/>
        <pc:sldMkLst>
          <pc:docMk/>
          <pc:sldMk cId="1649729633" sldId="262"/>
        </pc:sldMkLst>
        <pc:spChg chg="del mod">
          <ac:chgData name="Minery, Jennifer" userId="0f2f8295-427b-4c59-9599-76dd22d4a27e" providerId="ADAL" clId="{E7758919-490F-4E60-8BD0-5B84C394AA37}" dt="2022-12-15T16:15:52.996" v="484" actId="21"/>
          <ac:spMkLst>
            <pc:docMk/>
            <pc:sldMk cId="1649729633" sldId="262"/>
            <ac:spMk id="2" creationId="{2E4745CB-E436-4787-84E9-719515B1460A}"/>
          </ac:spMkLst>
        </pc:spChg>
        <pc:spChg chg="del mod">
          <ac:chgData name="Minery, Jennifer" userId="0f2f8295-427b-4c59-9599-76dd22d4a27e" providerId="ADAL" clId="{E7758919-490F-4E60-8BD0-5B84C394AA37}" dt="2022-12-15T16:15:56.311" v="485" actId="21"/>
          <ac:spMkLst>
            <pc:docMk/>
            <pc:sldMk cId="1649729633" sldId="262"/>
            <ac:spMk id="3" creationId="{1540B502-1CDF-4DBF-B546-771FE494D15F}"/>
          </ac:spMkLst>
        </pc:spChg>
        <pc:spChg chg="mod">
          <ac:chgData name="Minery, Jennifer" userId="0f2f8295-427b-4c59-9599-76dd22d4a27e" providerId="ADAL" clId="{E7758919-490F-4E60-8BD0-5B84C394AA37}" dt="2022-12-15T16:14:17.746" v="465"/>
          <ac:spMkLst>
            <pc:docMk/>
            <pc:sldMk cId="1649729633" sldId="262"/>
            <ac:spMk id="4" creationId="{682A4AA3-458B-455B-B65C-713D99148645}"/>
          </ac:spMkLst>
        </pc:spChg>
        <pc:spChg chg="mod">
          <ac:chgData name="Minery, Jennifer" userId="0f2f8295-427b-4c59-9599-76dd22d4a27e" providerId="ADAL" clId="{E7758919-490F-4E60-8BD0-5B84C394AA37}" dt="2022-12-15T16:14:17.746" v="465"/>
          <ac:spMkLst>
            <pc:docMk/>
            <pc:sldMk cId="1649729633" sldId="262"/>
            <ac:spMk id="5" creationId="{13420344-53A7-4098-82CD-141508E38AD6}"/>
          </ac:spMkLst>
        </pc:spChg>
        <pc:spChg chg="add mod">
          <ac:chgData name="Minery, Jennifer" userId="0f2f8295-427b-4c59-9599-76dd22d4a27e" providerId="ADAL" clId="{E7758919-490F-4E60-8BD0-5B84C394AA37}" dt="2022-12-15T16:56:42.151" v="1147" actId="1076"/>
          <ac:spMkLst>
            <pc:docMk/>
            <pc:sldMk cId="1649729633" sldId="262"/>
            <ac:spMk id="7" creationId="{191DF648-9F38-4A8E-AAB0-D9E806087646}"/>
          </ac:spMkLst>
        </pc:spChg>
        <pc:spChg chg="add mod">
          <ac:chgData name="Minery, Jennifer" userId="0f2f8295-427b-4c59-9599-76dd22d4a27e" providerId="ADAL" clId="{E7758919-490F-4E60-8BD0-5B84C394AA37}" dt="2022-12-15T16:56:34.983" v="1145" actId="1076"/>
          <ac:spMkLst>
            <pc:docMk/>
            <pc:sldMk cId="1649729633" sldId="262"/>
            <ac:spMk id="10" creationId="{43D8931C-FE0B-4AEC-BE9B-18052763EAA2}"/>
          </ac:spMkLst>
        </pc:spChg>
        <pc:graphicFrameChg chg="add mod modGraphic">
          <ac:chgData name="Minery, Jennifer" userId="0f2f8295-427b-4c59-9599-76dd22d4a27e" providerId="ADAL" clId="{E7758919-490F-4E60-8BD0-5B84C394AA37}" dt="2022-12-22T12:41:40.559" v="2486" actId="20577"/>
          <ac:graphicFrameMkLst>
            <pc:docMk/>
            <pc:sldMk cId="1649729633" sldId="262"/>
            <ac:graphicFrameMk id="8" creationId="{2E539052-8677-45C8-8772-8AAA48D27D22}"/>
          </ac:graphicFrameMkLst>
        </pc:graphicFrameChg>
        <pc:graphicFrameChg chg="add mod modGraphic">
          <ac:chgData name="Minery, Jennifer" userId="0f2f8295-427b-4c59-9599-76dd22d4a27e" providerId="ADAL" clId="{E7758919-490F-4E60-8BD0-5B84C394AA37}" dt="2022-12-15T16:56:32.063" v="1144" actId="1076"/>
          <ac:graphicFrameMkLst>
            <pc:docMk/>
            <pc:sldMk cId="1649729633" sldId="262"/>
            <ac:graphicFrameMk id="11" creationId="{60B05C24-A59F-469C-B22F-D8E3D73D99C2}"/>
          </ac:graphicFrameMkLst>
        </pc:graphicFrameChg>
      </pc:sldChg>
      <pc:sldChg chg="addSp delSp modSp add mod">
        <pc:chgData name="Minery, Jennifer" userId="0f2f8295-427b-4c59-9599-76dd22d4a27e" providerId="ADAL" clId="{E7758919-490F-4E60-8BD0-5B84C394AA37}" dt="2022-12-15T16:20:26.943" v="643" actId="20577"/>
        <pc:sldMkLst>
          <pc:docMk/>
          <pc:sldMk cId="2939012645" sldId="263"/>
        </pc:sldMkLst>
        <pc:spChg chg="mod">
          <ac:chgData name="Minery, Jennifer" userId="0f2f8295-427b-4c59-9599-76dd22d4a27e" providerId="ADAL" clId="{E7758919-490F-4E60-8BD0-5B84C394AA37}" dt="2022-12-15T16:20:02.717" v="630" actId="14100"/>
          <ac:spMkLst>
            <pc:docMk/>
            <pc:sldMk cId="2939012645" sldId="263"/>
            <ac:spMk id="2" creationId="{2E4745CB-E436-4787-84E9-719515B1460A}"/>
          </ac:spMkLst>
        </pc:spChg>
        <pc:spChg chg="del mod">
          <ac:chgData name="Minery, Jennifer" userId="0f2f8295-427b-4c59-9599-76dd22d4a27e" providerId="ADAL" clId="{E7758919-490F-4E60-8BD0-5B84C394AA37}" dt="2022-12-15T16:05:34.223" v="373" actId="21"/>
          <ac:spMkLst>
            <pc:docMk/>
            <pc:sldMk cId="2939012645" sldId="263"/>
            <ac:spMk id="3" creationId="{1540B502-1CDF-4DBF-B546-771FE494D15F}"/>
          </ac:spMkLst>
        </pc:spChg>
        <pc:spChg chg="mod">
          <ac:chgData name="Minery, Jennifer" userId="0f2f8295-427b-4c59-9599-76dd22d4a27e" providerId="ADAL" clId="{E7758919-490F-4E60-8BD0-5B84C394AA37}" dt="2022-12-15T16:14:17.746" v="465"/>
          <ac:spMkLst>
            <pc:docMk/>
            <pc:sldMk cId="2939012645" sldId="263"/>
            <ac:spMk id="4" creationId="{682A4AA3-458B-455B-B65C-713D99148645}"/>
          </ac:spMkLst>
        </pc:spChg>
        <pc:spChg chg="mod">
          <ac:chgData name="Minery, Jennifer" userId="0f2f8295-427b-4c59-9599-76dd22d4a27e" providerId="ADAL" clId="{E7758919-490F-4E60-8BD0-5B84C394AA37}" dt="2022-12-15T16:14:17.746" v="465"/>
          <ac:spMkLst>
            <pc:docMk/>
            <pc:sldMk cId="2939012645" sldId="263"/>
            <ac:spMk id="5" creationId="{13420344-53A7-4098-82CD-141508E38AD6}"/>
          </ac:spMkLst>
        </pc:spChg>
        <pc:spChg chg="add mod">
          <ac:chgData name="Minery, Jennifer" userId="0f2f8295-427b-4c59-9599-76dd22d4a27e" providerId="ADAL" clId="{E7758919-490F-4E60-8BD0-5B84C394AA37}" dt="2022-12-15T16:20:09.170" v="639" actId="20577"/>
          <ac:spMkLst>
            <pc:docMk/>
            <pc:sldMk cId="2939012645" sldId="263"/>
            <ac:spMk id="7" creationId="{314F955E-3C55-42C1-B619-F1DFA103DCE1}"/>
          </ac:spMkLst>
        </pc:spChg>
        <pc:spChg chg="add del mod">
          <ac:chgData name="Minery, Jennifer" userId="0f2f8295-427b-4c59-9599-76dd22d4a27e" providerId="ADAL" clId="{E7758919-490F-4E60-8BD0-5B84C394AA37}" dt="2022-12-15T16:13:45.472" v="458"/>
          <ac:spMkLst>
            <pc:docMk/>
            <pc:sldMk cId="2939012645" sldId="263"/>
            <ac:spMk id="9" creationId="{055F3FB4-D019-488F-9A85-1F3A2FE63C38}"/>
          </ac:spMkLst>
        </pc:spChg>
        <pc:spChg chg="add del">
          <ac:chgData name="Minery, Jennifer" userId="0f2f8295-427b-4c59-9599-76dd22d4a27e" providerId="ADAL" clId="{E7758919-490F-4E60-8BD0-5B84C394AA37}" dt="2022-12-15T16:14:00.983" v="462" actId="22"/>
          <ac:spMkLst>
            <pc:docMk/>
            <pc:sldMk cId="2939012645" sldId="263"/>
            <ac:spMk id="12" creationId="{209D13C8-0424-4E59-9263-3D89792AF660}"/>
          </ac:spMkLst>
        </pc:spChg>
        <pc:spChg chg="add mod">
          <ac:chgData name="Minery, Jennifer" userId="0f2f8295-427b-4c59-9599-76dd22d4a27e" providerId="ADAL" clId="{E7758919-490F-4E60-8BD0-5B84C394AA37}" dt="2022-12-15T16:20:26.943" v="643" actId="20577"/>
          <ac:spMkLst>
            <pc:docMk/>
            <pc:sldMk cId="2939012645" sldId="263"/>
            <ac:spMk id="13" creationId="{7C1D46A3-C4F6-4854-9529-68E648B1E3EF}"/>
          </ac:spMkLst>
        </pc:spChg>
        <pc:graphicFrameChg chg="add del mod">
          <ac:chgData name="Minery, Jennifer" userId="0f2f8295-427b-4c59-9599-76dd22d4a27e" providerId="ADAL" clId="{E7758919-490F-4E60-8BD0-5B84C394AA37}" dt="2022-12-15T16:13:45.472" v="458"/>
          <ac:graphicFrameMkLst>
            <pc:docMk/>
            <pc:sldMk cId="2939012645" sldId="263"/>
            <ac:graphicFrameMk id="8" creationId="{7F8D9AC1-AE3E-4311-B3B5-4B4E97D4B5F9}"/>
          </ac:graphicFrameMkLst>
        </pc:graphicFrameChg>
        <pc:graphicFrameChg chg="add mod modGraphic">
          <ac:chgData name="Minery, Jennifer" userId="0f2f8295-427b-4c59-9599-76dd22d4a27e" providerId="ADAL" clId="{E7758919-490F-4E60-8BD0-5B84C394AA37}" dt="2022-12-15T16:15:28.211" v="471" actId="1076"/>
          <ac:graphicFrameMkLst>
            <pc:docMk/>
            <pc:sldMk cId="2939012645" sldId="263"/>
            <ac:graphicFrameMk id="10" creationId="{50991A1D-1F22-4832-984B-C4336E07B433}"/>
          </ac:graphicFrameMkLst>
        </pc:graphicFrameChg>
      </pc:sldChg>
      <pc:sldChg chg="addSp delSp modSp add mod ord">
        <pc:chgData name="Minery, Jennifer" userId="0f2f8295-427b-4c59-9599-76dd22d4a27e" providerId="ADAL" clId="{E7758919-490F-4E60-8BD0-5B84C394AA37}" dt="2022-12-15T17:32:35.438" v="2107"/>
        <pc:sldMkLst>
          <pc:docMk/>
          <pc:sldMk cId="1938773644" sldId="264"/>
        </pc:sldMkLst>
        <pc:spChg chg="del mod">
          <ac:chgData name="Minery, Jennifer" userId="0f2f8295-427b-4c59-9599-76dd22d4a27e" providerId="ADAL" clId="{E7758919-490F-4E60-8BD0-5B84C394AA37}" dt="2022-12-15T16:24:22.385" v="780" actId="21"/>
          <ac:spMkLst>
            <pc:docMk/>
            <pc:sldMk cId="1938773644" sldId="264"/>
            <ac:spMk id="2" creationId="{2E4745CB-E436-4787-84E9-719515B1460A}"/>
          </ac:spMkLst>
        </pc:spChg>
        <pc:spChg chg="del mod">
          <ac:chgData name="Minery, Jennifer" userId="0f2f8295-427b-4c59-9599-76dd22d4a27e" providerId="ADAL" clId="{E7758919-490F-4E60-8BD0-5B84C394AA37}" dt="2022-12-15T16:24:26.282" v="781" actId="21"/>
          <ac:spMkLst>
            <pc:docMk/>
            <pc:sldMk cId="1938773644" sldId="264"/>
            <ac:spMk id="3" creationId="{1540B502-1CDF-4DBF-B546-771FE494D15F}"/>
          </ac:spMkLst>
        </pc:spChg>
        <pc:spChg chg="mod">
          <ac:chgData name="Minery, Jennifer" userId="0f2f8295-427b-4c59-9599-76dd22d4a27e" providerId="ADAL" clId="{E7758919-490F-4E60-8BD0-5B84C394AA37}" dt="2022-12-15T16:14:17.746" v="465"/>
          <ac:spMkLst>
            <pc:docMk/>
            <pc:sldMk cId="1938773644" sldId="264"/>
            <ac:spMk id="4" creationId="{682A4AA3-458B-455B-B65C-713D99148645}"/>
          </ac:spMkLst>
        </pc:spChg>
        <pc:spChg chg="mod">
          <ac:chgData name="Minery, Jennifer" userId="0f2f8295-427b-4c59-9599-76dd22d4a27e" providerId="ADAL" clId="{E7758919-490F-4E60-8BD0-5B84C394AA37}" dt="2022-12-15T16:14:17.746" v="465"/>
          <ac:spMkLst>
            <pc:docMk/>
            <pc:sldMk cId="1938773644" sldId="264"/>
            <ac:spMk id="5" creationId="{13420344-53A7-4098-82CD-141508E38AD6}"/>
          </ac:spMkLst>
        </pc:spChg>
        <pc:spChg chg="add del mod">
          <ac:chgData name="Minery, Jennifer" userId="0f2f8295-427b-4c59-9599-76dd22d4a27e" providerId="ADAL" clId="{E7758919-490F-4E60-8BD0-5B84C394AA37}" dt="2022-12-15T17:28:35.901" v="2020" actId="21"/>
          <ac:spMkLst>
            <pc:docMk/>
            <pc:sldMk cId="1938773644" sldId="264"/>
            <ac:spMk id="9" creationId="{6DBBFCBA-F013-4767-971B-542638C36ACF}"/>
          </ac:spMkLst>
        </pc:spChg>
        <pc:spChg chg="add del mod">
          <ac:chgData name="Minery, Jennifer" userId="0f2f8295-427b-4c59-9599-76dd22d4a27e" providerId="ADAL" clId="{E7758919-490F-4E60-8BD0-5B84C394AA37}" dt="2022-12-15T17:28:39.237" v="2022"/>
          <ac:spMkLst>
            <pc:docMk/>
            <pc:sldMk cId="1938773644" sldId="264"/>
            <ac:spMk id="10" creationId="{9080E699-8C81-4A44-8D89-502000D4E47E}"/>
          </ac:spMkLst>
        </pc:spChg>
        <pc:spChg chg="add mod">
          <ac:chgData name="Minery, Jennifer" userId="0f2f8295-427b-4c59-9599-76dd22d4a27e" providerId="ADAL" clId="{E7758919-490F-4E60-8BD0-5B84C394AA37}" dt="2022-12-15T17:30:39.549" v="2075" actId="20577"/>
          <ac:spMkLst>
            <pc:docMk/>
            <pc:sldMk cId="1938773644" sldId="264"/>
            <ac:spMk id="12" creationId="{BD9A580B-8A70-49DA-8567-ECB4BC5A014D}"/>
          </ac:spMkLst>
        </pc:spChg>
        <pc:spChg chg="add mod">
          <ac:chgData name="Minery, Jennifer" userId="0f2f8295-427b-4c59-9599-76dd22d4a27e" providerId="ADAL" clId="{E7758919-490F-4E60-8BD0-5B84C394AA37}" dt="2022-12-15T17:31:10.647" v="2082" actId="1076"/>
          <ac:spMkLst>
            <pc:docMk/>
            <pc:sldMk cId="1938773644" sldId="264"/>
            <ac:spMk id="14" creationId="{F724AD31-0223-4D2F-86F7-ACF64D2410B3}"/>
          </ac:spMkLst>
        </pc:spChg>
        <pc:picChg chg="add del mod">
          <ac:chgData name="Minery, Jennifer" userId="0f2f8295-427b-4c59-9599-76dd22d4a27e" providerId="ADAL" clId="{E7758919-490F-4E60-8BD0-5B84C394AA37}" dt="2022-12-15T17:27:10.852" v="1996" actId="478"/>
          <ac:picMkLst>
            <pc:docMk/>
            <pc:sldMk cId="1938773644" sldId="264"/>
            <ac:picMk id="7" creationId="{EF63EBE1-6733-45C2-B583-0A5340F6F16B}"/>
          </ac:picMkLst>
        </pc:picChg>
      </pc:sldChg>
      <pc:sldChg chg="add del">
        <pc:chgData name="Minery, Jennifer" userId="0f2f8295-427b-4c59-9599-76dd22d4a27e" providerId="ADAL" clId="{E7758919-490F-4E60-8BD0-5B84C394AA37}" dt="2022-12-15T16:24:14.978" v="779" actId="47"/>
        <pc:sldMkLst>
          <pc:docMk/>
          <pc:sldMk cId="2588429861" sldId="265"/>
        </pc:sldMkLst>
      </pc:sldChg>
      <pc:sldChg chg="add del">
        <pc:chgData name="Minery, Jennifer" userId="0f2f8295-427b-4c59-9599-76dd22d4a27e" providerId="ADAL" clId="{E7758919-490F-4E60-8BD0-5B84C394AA37}" dt="2022-12-15T16:24:12.677" v="778" actId="2696"/>
        <pc:sldMkLst>
          <pc:docMk/>
          <pc:sldMk cId="702166102" sldId="266"/>
        </pc:sldMkLst>
      </pc:sldChg>
      <pc:sldChg chg="addSp delSp modSp add mod">
        <pc:chgData name="Minery, Jennifer" userId="0f2f8295-427b-4c59-9599-76dd22d4a27e" providerId="ADAL" clId="{E7758919-490F-4E60-8BD0-5B84C394AA37}" dt="2023-01-03T16:04:39.664" v="3716" actId="20577"/>
        <pc:sldMkLst>
          <pc:docMk/>
          <pc:sldMk cId="1220488926" sldId="267"/>
        </pc:sldMkLst>
        <pc:spChg chg="del">
          <ac:chgData name="Minery, Jennifer" userId="0f2f8295-427b-4c59-9599-76dd22d4a27e" providerId="ADAL" clId="{E7758919-490F-4E60-8BD0-5B84C394AA37}" dt="2022-12-15T16:23:51.828" v="771" actId="21"/>
          <ac:spMkLst>
            <pc:docMk/>
            <pc:sldMk cId="1220488926" sldId="267"/>
            <ac:spMk id="2" creationId="{2E4745CB-E436-4787-84E9-719515B1460A}"/>
          </ac:spMkLst>
        </pc:spChg>
        <pc:spChg chg="del">
          <ac:chgData name="Minery, Jennifer" userId="0f2f8295-427b-4c59-9599-76dd22d4a27e" providerId="ADAL" clId="{E7758919-490F-4E60-8BD0-5B84C394AA37}" dt="2022-12-15T16:23:56.686" v="772" actId="21"/>
          <ac:spMkLst>
            <pc:docMk/>
            <pc:sldMk cId="1220488926" sldId="267"/>
            <ac:spMk id="3" creationId="{1540B502-1CDF-4DBF-B546-771FE494D15F}"/>
          </ac:spMkLst>
        </pc:spChg>
        <pc:spChg chg="add mod">
          <ac:chgData name="Minery, Jennifer" userId="0f2f8295-427b-4c59-9599-76dd22d4a27e" providerId="ADAL" clId="{E7758919-490F-4E60-8BD0-5B84C394AA37}" dt="2022-12-22T12:42:33.334" v="2498" actId="20577"/>
          <ac:spMkLst>
            <pc:docMk/>
            <pc:sldMk cId="1220488926" sldId="267"/>
            <ac:spMk id="8" creationId="{F3583DE4-22C7-421D-95A0-F08F4A1B7022}"/>
          </ac:spMkLst>
        </pc:spChg>
        <pc:spChg chg="add mod">
          <ac:chgData name="Minery, Jennifer" userId="0f2f8295-427b-4c59-9599-76dd22d4a27e" providerId="ADAL" clId="{E7758919-490F-4E60-8BD0-5B84C394AA37}" dt="2023-01-03T16:04:39.664" v="3716" actId="20577"/>
          <ac:spMkLst>
            <pc:docMk/>
            <pc:sldMk cId="1220488926" sldId="267"/>
            <ac:spMk id="10" creationId="{850F3D23-FCB5-4D63-9301-CE706A02CAF9}"/>
          </ac:spMkLst>
        </pc:spChg>
        <pc:spChg chg="add mod">
          <ac:chgData name="Minery, Jennifer" userId="0f2f8295-427b-4c59-9599-76dd22d4a27e" providerId="ADAL" clId="{E7758919-490F-4E60-8BD0-5B84C394AA37}" dt="2022-12-15T17:13:33.750" v="1629" actId="1076"/>
          <ac:spMkLst>
            <pc:docMk/>
            <pc:sldMk cId="1220488926" sldId="267"/>
            <ac:spMk id="13" creationId="{F9BD4320-5FF5-4DB8-9A9D-767B91B538ED}"/>
          </ac:spMkLst>
        </pc:spChg>
        <pc:picChg chg="add del mod">
          <ac:chgData name="Minery, Jennifer" userId="0f2f8295-427b-4c59-9599-76dd22d4a27e" providerId="ADAL" clId="{E7758919-490F-4E60-8BD0-5B84C394AA37}" dt="2022-12-15T16:45:27.163" v="1077" actId="478"/>
          <ac:picMkLst>
            <pc:docMk/>
            <pc:sldMk cId="1220488926" sldId="267"/>
            <ac:picMk id="11" creationId="{D47BF52F-9A0B-4E12-9C55-C480FC6AC2A0}"/>
          </ac:picMkLst>
        </pc:picChg>
      </pc:sldChg>
      <pc:sldChg chg="addSp delSp modSp add mod">
        <pc:chgData name="Minery, Jennifer" userId="0f2f8295-427b-4c59-9599-76dd22d4a27e" providerId="ADAL" clId="{E7758919-490F-4E60-8BD0-5B84C394AA37}" dt="2022-12-22T12:42:20.854" v="2490" actId="1076"/>
        <pc:sldMkLst>
          <pc:docMk/>
          <pc:sldMk cId="2147339958" sldId="268"/>
        </pc:sldMkLst>
        <pc:spChg chg="del">
          <ac:chgData name="Minery, Jennifer" userId="0f2f8295-427b-4c59-9599-76dd22d4a27e" providerId="ADAL" clId="{E7758919-490F-4E60-8BD0-5B84C394AA37}" dt="2022-12-15T16:21:02.637" v="651" actId="478"/>
          <ac:spMkLst>
            <pc:docMk/>
            <pc:sldMk cId="2147339958" sldId="268"/>
            <ac:spMk id="2" creationId="{2E4745CB-E436-4787-84E9-719515B1460A}"/>
          </ac:spMkLst>
        </pc:spChg>
        <pc:spChg chg="del">
          <ac:chgData name="Minery, Jennifer" userId="0f2f8295-427b-4c59-9599-76dd22d4a27e" providerId="ADAL" clId="{E7758919-490F-4E60-8BD0-5B84C394AA37}" dt="2022-12-15T16:21:04.333" v="652" actId="478"/>
          <ac:spMkLst>
            <pc:docMk/>
            <pc:sldMk cId="2147339958" sldId="268"/>
            <ac:spMk id="3" creationId="{1540B502-1CDF-4DBF-B546-771FE494D15F}"/>
          </ac:spMkLst>
        </pc:spChg>
        <pc:spChg chg="add mod">
          <ac:chgData name="Minery, Jennifer" userId="0f2f8295-427b-4c59-9599-76dd22d4a27e" providerId="ADAL" clId="{E7758919-490F-4E60-8BD0-5B84C394AA37}" dt="2022-12-22T12:42:20.854" v="2490" actId="1076"/>
          <ac:spMkLst>
            <pc:docMk/>
            <pc:sldMk cId="2147339958" sldId="268"/>
            <ac:spMk id="8" creationId="{1EC3D644-E1BC-48C3-BEDA-CD3DE807925A}"/>
          </ac:spMkLst>
        </pc:spChg>
        <pc:spChg chg="add mod">
          <ac:chgData name="Minery, Jennifer" userId="0f2f8295-427b-4c59-9599-76dd22d4a27e" providerId="ADAL" clId="{E7758919-490F-4E60-8BD0-5B84C394AA37}" dt="2022-12-22T12:41:25.487" v="2484" actId="20577"/>
          <ac:spMkLst>
            <pc:docMk/>
            <pc:sldMk cId="2147339958" sldId="268"/>
            <ac:spMk id="9" creationId="{A909F807-07A5-4283-BD29-6F7A831AE6A1}"/>
          </ac:spMkLst>
        </pc:spChg>
        <pc:picChg chg="add mod">
          <ac:chgData name="Minery, Jennifer" userId="0f2f8295-427b-4c59-9599-76dd22d4a27e" providerId="ADAL" clId="{E7758919-490F-4E60-8BD0-5B84C394AA37}" dt="2022-12-22T12:40:31.534" v="2428" actId="1076"/>
          <ac:picMkLst>
            <pc:docMk/>
            <pc:sldMk cId="2147339958" sldId="268"/>
            <ac:picMk id="7" creationId="{219055D1-1E26-4D7D-8B6F-843E5B1624DB}"/>
          </ac:picMkLst>
        </pc:picChg>
      </pc:sldChg>
      <pc:sldChg chg="add del">
        <pc:chgData name="Minery, Jennifer" userId="0f2f8295-427b-4c59-9599-76dd22d4a27e" providerId="ADAL" clId="{E7758919-490F-4E60-8BD0-5B84C394AA37}" dt="2022-12-15T16:23:59.619" v="774" actId="47"/>
        <pc:sldMkLst>
          <pc:docMk/>
          <pc:sldMk cId="526006346" sldId="269"/>
        </pc:sldMkLst>
      </pc:sldChg>
      <pc:sldChg chg="addSp modSp add mod">
        <pc:chgData name="Minery, Jennifer" userId="0f2f8295-427b-4c59-9599-76dd22d4a27e" providerId="ADAL" clId="{E7758919-490F-4E60-8BD0-5B84C394AA37}" dt="2022-12-15T17:40:48.142" v="2285" actId="1076"/>
        <pc:sldMkLst>
          <pc:docMk/>
          <pc:sldMk cId="3642028298" sldId="269"/>
        </pc:sldMkLst>
        <pc:spChg chg="add mod">
          <ac:chgData name="Minery, Jennifer" userId="0f2f8295-427b-4c59-9599-76dd22d4a27e" providerId="ADAL" clId="{E7758919-490F-4E60-8BD0-5B84C394AA37}" dt="2022-12-15T17:40:18.438" v="2248" actId="113"/>
          <ac:spMkLst>
            <pc:docMk/>
            <pc:sldMk cId="3642028298" sldId="269"/>
            <ac:spMk id="2" creationId="{9C425E16-F0B3-4D6E-AC17-872396F969ED}"/>
          </ac:spMkLst>
        </pc:spChg>
        <pc:spChg chg="add mod">
          <ac:chgData name="Minery, Jennifer" userId="0f2f8295-427b-4c59-9599-76dd22d4a27e" providerId="ADAL" clId="{E7758919-490F-4E60-8BD0-5B84C394AA37}" dt="2022-12-15T17:40:48.142" v="2285" actId="1076"/>
          <ac:spMkLst>
            <pc:docMk/>
            <pc:sldMk cId="3642028298" sldId="269"/>
            <ac:spMk id="7" creationId="{12E592AC-A832-4F5B-9EB3-86EEA162A920}"/>
          </ac:spMkLst>
        </pc:spChg>
        <pc:picChg chg="add mod">
          <ac:chgData name="Minery, Jennifer" userId="0f2f8295-427b-4c59-9599-76dd22d4a27e" providerId="ADAL" clId="{E7758919-490F-4E60-8BD0-5B84C394AA37}" dt="2022-12-15T17:40:12.172" v="2245" actId="1076"/>
          <ac:picMkLst>
            <pc:docMk/>
            <pc:sldMk cId="3642028298" sldId="269"/>
            <ac:picMk id="3" creationId="{AFF280DB-4DF9-4F3E-9683-D484F30F04D9}"/>
          </ac:picMkLst>
        </pc:picChg>
      </pc:sldChg>
      <pc:sldChg chg="add del">
        <pc:chgData name="Minery, Jennifer" userId="0f2f8295-427b-4c59-9599-76dd22d4a27e" providerId="ADAL" clId="{E7758919-490F-4E60-8BD0-5B84C394AA37}" dt="2022-12-15T16:23:58.452" v="773" actId="47"/>
        <pc:sldMkLst>
          <pc:docMk/>
          <pc:sldMk cId="259014130" sldId="270"/>
        </pc:sldMkLst>
      </pc:sldChg>
      <pc:sldChg chg="addSp modSp add mod ord">
        <pc:chgData name="Minery, Jennifer" userId="0f2f8295-427b-4c59-9599-76dd22d4a27e" providerId="ADAL" clId="{E7758919-490F-4E60-8BD0-5B84C394AA37}" dt="2023-01-10T19:33:04.409" v="3894" actId="1076"/>
        <pc:sldMkLst>
          <pc:docMk/>
          <pc:sldMk cId="648585022" sldId="270"/>
        </pc:sldMkLst>
        <pc:spChg chg="add mod">
          <ac:chgData name="Minery, Jennifer" userId="0f2f8295-427b-4c59-9599-76dd22d4a27e" providerId="ADAL" clId="{E7758919-490F-4E60-8BD0-5B84C394AA37}" dt="2022-12-22T13:01:40.146" v="3113" actId="1076"/>
          <ac:spMkLst>
            <pc:docMk/>
            <pc:sldMk cId="648585022" sldId="270"/>
            <ac:spMk id="2" creationId="{52B8FD4D-80B7-42CE-BA84-F5D8C5E39F20}"/>
          </ac:spMkLst>
        </pc:spChg>
        <pc:spChg chg="add mod">
          <ac:chgData name="Minery, Jennifer" userId="0f2f8295-427b-4c59-9599-76dd22d4a27e" providerId="ADAL" clId="{E7758919-490F-4E60-8BD0-5B84C394AA37}" dt="2023-01-10T19:33:04.409" v="3894" actId="1076"/>
          <ac:spMkLst>
            <pc:docMk/>
            <pc:sldMk cId="648585022" sldId="270"/>
            <ac:spMk id="7" creationId="{B008826C-A3EB-491E-9381-E5BF56F5B39E}"/>
          </ac:spMkLst>
        </pc:spChg>
        <pc:spChg chg="add mod">
          <ac:chgData name="Minery, Jennifer" userId="0f2f8295-427b-4c59-9599-76dd22d4a27e" providerId="ADAL" clId="{E7758919-490F-4E60-8BD0-5B84C394AA37}" dt="2023-01-10T19:33:01.273" v="3893" actId="1076"/>
          <ac:spMkLst>
            <pc:docMk/>
            <pc:sldMk cId="648585022" sldId="270"/>
            <ac:spMk id="8" creationId="{03E5E9D2-2AE5-443C-A154-4965F27EEC14}"/>
          </ac:spMkLst>
        </pc:spChg>
        <pc:picChg chg="add mod">
          <ac:chgData name="Minery, Jennifer" userId="0f2f8295-427b-4c59-9599-76dd22d4a27e" providerId="ADAL" clId="{E7758919-490F-4E60-8BD0-5B84C394AA37}" dt="2023-01-10T19:32:54.442" v="3892" actId="14100"/>
          <ac:picMkLst>
            <pc:docMk/>
            <pc:sldMk cId="648585022" sldId="270"/>
            <ac:picMk id="1026" creationId="{7383B044-2B01-41C6-8F2B-50F2EA15BF83}"/>
          </ac:picMkLst>
        </pc:picChg>
      </pc:sldChg>
      <pc:sldChg chg="addSp delSp modSp add mod">
        <pc:chgData name="Minery, Jennifer" userId="0f2f8295-427b-4c59-9599-76dd22d4a27e" providerId="ADAL" clId="{E7758919-490F-4E60-8BD0-5B84C394AA37}" dt="2022-12-22T12:43:14.374" v="2511" actId="1076"/>
        <pc:sldMkLst>
          <pc:docMk/>
          <pc:sldMk cId="1135146369" sldId="271"/>
        </pc:sldMkLst>
        <pc:spChg chg="add mod">
          <ac:chgData name="Minery, Jennifer" userId="0f2f8295-427b-4c59-9599-76dd22d4a27e" providerId="ADAL" clId="{E7758919-490F-4E60-8BD0-5B84C394AA37}" dt="2022-12-15T16:32:27.203" v="817" actId="1076"/>
          <ac:spMkLst>
            <pc:docMk/>
            <pc:sldMk cId="1135146369" sldId="271"/>
            <ac:spMk id="7" creationId="{CE9BA8CA-3216-41B3-A2E7-68EF30C35235}"/>
          </ac:spMkLst>
        </pc:spChg>
        <pc:spChg chg="add mod">
          <ac:chgData name="Minery, Jennifer" userId="0f2f8295-427b-4c59-9599-76dd22d4a27e" providerId="ADAL" clId="{E7758919-490F-4E60-8BD0-5B84C394AA37}" dt="2022-12-15T16:33:15.419" v="846" actId="20577"/>
          <ac:spMkLst>
            <pc:docMk/>
            <pc:sldMk cId="1135146369" sldId="271"/>
            <ac:spMk id="9" creationId="{BA8FFD8A-BB99-4D4A-9109-56860FCD5CF0}"/>
          </ac:spMkLst>
        </pc:spChg>
        <pc:spChg chg="add mod">
          <ac:chgData name="Minery, Jennifer" userId="0f2f8295-427b-4c59-9599-76dd22d4a27e" providerId="ADAL" clId="{E7758919-490F-4E60-8BD0-5B84C394AA37}" dt="2022-12-22T12:43:14.374" v="2511" actId="1076"/>
          <ac:spMkLst>
            <pc:docMk/>
            <pc:sldMk cId="1135146369" sldId="271"/>
            <ac:spMk id="10" creationId="{017D4F1F-903E-4805-8270-173B73C2DF08}"/>
          </ac:spMkLst>
        </pc:spChg>
        <pc:picChg chg="add del mod">
          <ac:chgData name="Minery, Jennifer" userId="0f2f8295-427b-4c59-9599-76dd22d4a27e" providerId="ADAL" clId="{E7758919-490F-4E60-8BD0-5B84C394AA37}" dt="2022-12-15T16:45:32.395" v="1079" actId="478"/>
          <ac:picMkLst>
            <pc:docMk/>
            <pc:sldMk cId="1135146369" sldId="271"/>
            <ac:picMk id="2" creationId="{35D51626-22D7-4638-927A-9DDA934D144D}"/>
          </ac:picMkLst>
        </pc:picChg>
        <pc:picChg chg="add del mod">
          <ac:chgData name="Minery, Jennifer" userId="0f2f8295-427b-4c59-9599-76dd22d4a27e" providerId="ADAL" clId="{E7758919-490F-4E60-8BD0-5B84C394AA37}" dt="2022-12-15T16:45:36.750" v="1081" actId="478"/>
          <ac:picMkLst>
            <pc:docMk/>
            <pc:sldMk cId="1135146369" sldId="271"/>
            <ac:picMk id="3" creationId="{A5E9BB17-ACA6-4982-A84B-BB03904CBD0E}"/>
          </ac:picMkLst>
        </pc:picChg>
      </pc:sldChg>
      <pc:sldChg chg="addSp modSp add mod">
        <pc:chgData name="Minery, Jennifer" userId="0f2f8295-427b-4c59-9599-76dd22d4a27e" providerId="ADAL" clId="{E7758919-490F-4E60-8BD0-5B84C394AA37}" dt="2023-01-10T20:29:58.230" v="3988" actId="20577"/>
        <pc:sldMkLst>
          <pc:docMk/>
          <pc:sldMk cId="2462044524" sldId="272"/>
        </pc:sldMkLst>
        <pc:spChg chg="add mod">
          <ac:chgData name="Minery, Jennifer" userId="0f2f8295-427b-4c59-9599-76dd22d4a27e" providerId="ADAL" clId="{E7758919-490F-4E60-8BD0-5B84C394AA37}" dt="2023-01-10T20:29:58.230" v="3988" actId="20577"/>
          <ac:spMkLst>
            <pc:docMk/>
            <pc:sldMk cId="2462044524" sldId="272"/>
            <ac:spMk id="7" creationId="{C9F6639A-C4B4-45F8-9997-4CEB72ED1B25}"/>
          </ac:spMkLst>
        </pc:spChg>
        <pc:spChg chg="add mod">
          <ac:chgData name="Minery, Jennifer" userId="0f2f8295-427b-4c59-9599-76dd22d4a27e" providerId="ADAL" clId="{E7758919-490F-4E60-8BD0-5B84C394AA37}" dt="2022-12-15T17:32:29.372" v="2104" actId="1076"/>
          <ac:spMkLst>
            <pc:docMk/>
            <pc:sldMk cId="2462044524" sldId="272"/>
            <ac:spMk id="8" creationId="{26B05874-1513-41EB-8D70-060DF2BDE16B}"/>
          </ac:spMkLst>
        </pc:spChg>
        <pc:spChg chg="add mod">
          <ac:chgData name="Minery, Jennifer" userId="0f2f8295-427b-4c59-9599-76dd22d4a27e" providerId="ADAL" clId="{E7758919-490F-4E60-8BD0-5B84C394AA37}" dt="2023-01-03T16:09:11.141" v="3773" actId="1076"/>
          <ac:spMkLst>
            <pc:docMk/>
            <pc:sldMk cId="2462044524" sldId="272"/>
            <ac:spMk id="10" creationId="{1FC93E87-905F-4E78-A8BF-24336373B027}"/>
          </ac:spMkLst>
        </pc:spChg>
        <pc:picChg chg="add mod">
          <ac:chgData name="Minery, Jennifer" userId="0f2f8295-427b-4c59-9599-76dd22d4a27e" providerId="ADAL" clId="{E7758919-490F-4E60-8BD0-5B84C394AA37}" dt="2023-01-03T16:08:57.814" v="3771" actId="14100"/>
          <ac:picMkLst>
            <pc:docMk/>
            <pc:sldMk cId="2462044524" sldId="272"/>
            <ac:picMk id="9" creationId="{6BA9C524-0260-4E46-9F1D-2F7F21B8B9E4}"/>
          </ac:picMkLst>
        </pc:picChg>
      </pc:sldChg>
      <pc:sldChg chg="addSp delSp modSp add mod">
        <pc:chgData name="Minery, Jennifer" userId="0f2f8295-427b-4c59-9599-76dd22d4a27e" providerId="ADAL" clId="{E7758919-490F-4E60-8BD0-5B84C394AA37}" dt="2022-12-22T13:22:29.412" v="3713" actId="1076"/>
        <pc:sldMkLst>
          <pc:docMk/>
          <pc:sldMk cId="2602216192" sldId="273"/>
        </pc:sldMkLst>
        <pc:spChg chg="add mod">
          <ac:chgData name="Minery, Jennifer" userId="0f2f8295-427b-4c59-9599-76dd22d4a27e" providerId="ADAL" clId="{E7758919-490F-4E60-8BD0-5B84C394AA37}" dt="2022-12-22T13:22:29.412" v="3713" actId="1076"/>
          <ac:spMkLst>
            <pc:docMk/>
            <pc:sldMk cId="2602216192" sldId="273"/>
            <ac:spMk id="3" creationId="{F49E2B4B-AC63-445C-BC75-5FCF1C85C38D}"/>
          </ac:spMkLst>
        </pc:spChg>
        <pc:spChg chg="add del">
          <ac:chgData name="Minery, Jennifer" userId="0f2f8295-427b-4c59-9599-76dd22d4a27e" providerId="ADAL" clId="{E7758919-490F-4E60-8BD0-5B84C394AA37}" dt="2022-12-15T17:03:56.651" v="1426" actId="22"/>
          <ac:spMkLst>
            <pc:docMk/>
            <pc:sldMk cId="2602216192" sldId="273"/>
            <ac:spMk id="7" creationId="{FDD076FB-81BD-4935-87ED-58C60F6464FB}"/>
          </ac:spMkLst>
        </pc:spChg>
        <pc:spChg chg="add del">
          <ac:chgData name="Minery, Jennifer" userId="0f2f8295-427b-4c59-9599-76dd22d4a27e" providerId="ADAL" clId="{E7758919-490F-4E60-8BD0-5B84C394AA37}" dt="2022-12-15T17:04:00.376" v="1428" actId="22"/>
          <ac:spMkLst>
            <pc:docMk/>
            <pc:sldMk cId="2602216192" sldId="273"/>
            <ac:spMk id="8" creationId="{D5844986-2CFE-485E-B39A-E01DEFA20279}"/>
          </ac:spMkLst>
        </pc:spChg>
        <pc:spChg chg="add mod">
          <ac:chgData name="Minery, Jennifer" userId="0f2f8295-427b-4c59-9599-76dd22d4a27e" providerId="ADAL" clId="{E7758919-490F-4E60-8BD0-5B84C394AA37}" dt="2022-12-15T17:19:01.240" v="1837" actId="1076"/>
          <ac:spMkLst>
            <pc:docMk/>
            <pc:sldMk cId="2602216192" sldId="273"/>
            <ac:spMk id="10" creationId="{C38FFD8C-83C4-451C-BD6C-01E75C475936}"/>
          </ac:spMkLst>
        </pc:spChg>
        <pc:picChg chg="add mod">
          <ac:chgData name="Minery, Jennifer" userId="0f2f8295-427b-4c59-9599-76dd22d4a27e" providerId="ADAL" clId="{E7758919-490F-4E60-8BD0-5B84C394AA37}" dt="2022-12-22T13:21:42.964" v="3682" actId="1076"/>
          <ac:picMkLst>
            <pc:docMk/>
            <pc:sldMk cId="2602216192" sldId="273"/>
            <ac:picMk id="2" creationId="{2CA5111F-F973-431F-B2B0-6FECF47A6B28}"/>
          </ac:picMkLst>
        </pc:picChg>
      </pc:sldChg>
      <pc:sldChg chg="addSp delSp modSp add mod">
        <pc:chgData name="Minery, Jennifer" userId="0f2f8295-427b-4c59-9599-76dd22d4a27e" providerId="ADAL" clId="{E7758919-490F-4E60-8BD0-5B84C394AA37}" dt="2023-01-03T16:06:32.317" v="3743" actId="1076"/>
        <pc:sldMkLst>
          <pc:docMk/>
          <pc:sldMk cId="2474455055" sldId="274"/>
        </pc:sldMkLst>
        <pc:spChg chg="add del">
          <ac:chgData name="Minery, Jennifer" userId="0f2f8295-427b-4c59-9599-76dd22d4a27e" providerId="ADAL" clId="{E7758919-490F-4E60-8BD0-5B84C394AA37}" dt="2022-12-15T16:34:26.511" v="948" actId="22"/>
          <ac:spMkLst>
            <pc:docMk/>
            <pc:sldMk cId="2474455055" sldId="274"/>
            <ac:spMk id="7" creationId="{F9840BCF-2165-4413-A157-740393D1D61B}"/>
          </ac:spMkLst>
        </pc:spChg>
        <pc:spChg chg="add mod">
          <ac:chgData name="Minery, Jennifer" userId="0f2f8295-427b-4c59-9599-76dd22d4a27e" providerId="ADAL" clId="{E7758919-490F-4E60-8BD0-5B84C394AA37}" dt="2023-01-03T16:06:32.317" v="3743" actId="1076"/>
          <ac:spMkLst>
            <pc:docMk/>
            <pc:sldMk cId="2474455055" sldId="274"/>
            <ac:spMk id="8" creationId="{E5170B5F-B9DB-482F-ACA8-C125883283E8}"/>
          </ac:spMkLst>
        </pc:spChg>
        <pc:spChg chg="add del mod">
          <ac:chgData name="Minery, Jennifer" userId="0f2f8295-427b-4c59-9599-76dd22d4a27e" providerId="ADAL" clId="{E7758919-490F-4E60-8BD0-5B84C394AA37}" dt="2023-01-03T16:05:48.974" v="3733" actId="21"/>
          <ac:spMkLst>
            <pc:docMk/>
            <pc:sldMk cId="2474455055" sldId="274"/>
            <ac:spMk id="10" creationId="{7B7EB800-E587-4AD3-9672-7015CCEB35D1}"/>
          </ac:spMkLst>
        </pc:spChg>
      </pc:sldChg>
      <pc:sldChg chg="addSp modSp add mod">
        <pc:chgData name="Minery, Jennifer" userId="0f2f8295-427b-4c59-9599-76dd22d4a27e" providerId="ADAL" clId="{E7758919-490F-4E60-8BD0-5B84C394AA37}" dt="2023-01-03T16:07:03.807" v="3747" actId="20577"/>
        <pc:sldMkLst>
          <pc:docMk/>
          <pc:sldMk cId="2818391244" sldId="275"/>
        </pc:sldMkLst>
        <pc:spChg chg="add mod">
          <ac:chgData name="Minery, Jennifer" userId="0f2f8295-427b-4c59-9599-76dd22d4a27e" providerId="ADAL" clId="{E7758919-490F-4E60-8BD0-5B84C394AA37}" dt="2022-12-15T16:47:30.132" v="1103" actId="20577"/>
          <ac:spMkLst>
            <pc:docMk/>
            <pc:sldMk cId="2818391244" sldId="275"/>
            <ac:spMk id="7" creationId="{110E08BD-EF8E-4981-AB89-871044785E60}"/>
          </ac:spMkLst>
        </pc:spChg>
        <pc:spChg chg="add mod">
          <ac:chgData name="Minery, Jennifer" userId="0f2f8295-427b-4c59-9599-76dd22d4a27e" providerId="ADAL" clId="{E7758919-490F-4E60-8BD0-5B84C394AA37}" dt="2023-01-03T16:07:03.807" v="3747" actId="20577"/>
          <ac:spMkLst>
            <pc:docMk/>
            <pc:sldMk cId="2818391244" sldId="275"/>
            <ac:spMk id="8" creationId="{49819D7C-A113-4A55-B992-95620F4946A2}"/>
          </ac:spMkLst>
        </pc:spChg>
        <pc:spChg chg="add mod">
          <ac:chgData name="Minery, Jennifer" userId="0f2f8295-427b-4c59-9599-76dd22d4a27e" providerId="ADAL" clId="{E7758919-490F-4E60-8BD0-5B84C394AA37}" dt="2022-12-15T17:15:16.383" v="1716" actId="20577"/>
          <ac:spMkLst>
            <pc:docMk/>
            <pc:sldMk cId="2818391244" sldId="275"/>
            <ac:spMk id="11" creationId="{33E769EF-032D-4CC7-B47B-4D182464D47C}"/>
          </ac:spMkLst>
        </pc:spChg>
        <pc:picChg chg="add mod">
          <ac:chgData name="Minery, Jennifer" userId="0f2f8295-427b-4c59-9599-76dd22d4a27e" providerId="ADAL" clId="{E7758919-490F-4E60-8BD0-5B84C394AA37}" dt="2022-12-15T16:52:53.542" v="1143" actId="14100"/>
          <ac:picMkLst>
            <pc:docMk/>
            <pc:sldMk cId="2818391244" sldId="275"/>
            <ac:picMk id="9" creationId="{07F62C66-C308-496D-AEDE-5A55AF6AFAA9}"/>
          </ac:picMkLst>
        </pc:picChg>
      </pc:sldChg>
      <pc:sldChg chg="addSp delSp modSp add mod">
        <pc:chgData name="Minery, Jennifer" userId="0f2f8295-427b-4c59-9599-76dd22d4a27e" providerId="ADAL" clId="{E7758919-490F-4E60-8BD0-5B84C394AA37}" dt="2022-12-22T12:57:09.564" v="3053" actId="20577"/>
        <pc:sldMkLst>
          <pc:docMk/>
          <pc:sldMk cId="2203933041" sldId="276"/>
        </pc:sldMkLst>
        <pc:spChg chg="add mod">
          <ac:chgData name="Minery, Jennifer" userId="0f2f8295-427b-4c59-9599-76dd22d4a27e" providerId="ADAL" clId="{E7758919-490F-4E60-8BD0-5B84C394AA37}" dt="2022-12-15T16:43:12.828" v="1060"/>
          <ac:spMkLst>
            <pc:docMk/>
            <pc:sldMk cId="2203933041" sldId="276"/>
            <ac:spMk id="7" creationId="{CD9426F3-FD4B-4855-A0ED-A7EF1A99315A}"/>
          </ac:spMkLst>
        </pc:spChg>
        <pc:spChg chg="add mod">
          <ac:chgData name="Minery, Jennifer" userId="0f2f8295-427b-4c59-9599-76dd22d4a27e" providerId="ADAL" clId="{E7758919-490F-4E60-8BD0-5B84C394AA37}" dt="2022-12-15T16:43:53.213" v="1070" actId="12"/>
          <ac:spMkLst>
            <pc:docMk/>
            <pc:sldMk cId="2203933041" sldId="276"/>
            <ac:spMk id="8" creationId="{80BF41C3-AB08-4EC0-80A2-D73F0D5FEF7C}"/>
          </ac:spMkLst>
        </pc:spChg>
        <pc:spChg chg="add mod">
          <ac:chgData name="Minery, Jennifer" userId="0f2f8295-427b-4c59-9599-76dd22d4a27e" providerId="ADAL" clId="{E7758919-490F-4E60-8BD0-5B84C394AA37}" dt="2022-12-22T12:57:09.564" v="3053" actId="20577"/>
          <ac:spMkLst>
            <pc:docMk/>
            <pc:sldMk cId="2203933041" sldId="276"/>
            <ac:spMk id="11" creationId="{9543C4EE-C3A1-4B5F-915B-B578B862F372}"/>
          </ac:spMkLst>
        </pc:spChg>
        <pc:picChg chg="add del mod">
          <ac:chgData name="Minery, Jennifer" userId="0f2f8295-427b-4c59-9599-76dd22d4a27e" providerId="ADAL" clId="{E7758919-490F-4E60-8BD0-5B84C394AA37}" dt="2022-12-15T16:46:04.930" v="1084" actId="478"/>
          <ac:picMkLst>
            <pc:docMk/>
            <pc:sldMk cId="2203933041" sldId="276"/>
            <ac:picMk id="9" creationId="{DF774971-E9B7-4DD9-A9A3-71904E0368A0}"/>
          </ac:picMkLst>
        </pc:picChg>
        <pc:picChg chg="add mod">
          <ac:chgData name="Minery, Jennifer" userId="0f2f8295-427b-4c59-9599-76dd22d4a27e" providerId="ADAL" clId="{E7758919-490F-4E60-8BD0-5B84C394AA37}" dt="2022-12-15T16:46:32.314" v="1092" actId="1076"/>
          <ac:picMkLst>
            <pc:docMk/>
            <pc:sldMk cId="2203933041" sldId="276"/>
            <ac:picMk id="12" creationId="{CE14CAEB-9093-4C8E-A945-0CF8D071D485}"/>
          </ac:picMkLst>
        </pc:picChg>
      </pc:sldChg>
      <pc:sldChg chg="addSp modSp add mod">
        <pc:chgData name="Minery, Jennifer" userId="0f2f8295-427b-4c59-9599-76dd22d4a27e" providerId="ADAL" clId="{E7758919-490F-4E60-8BD0-5B84C394AA37}" dt="2023-01-03T16:07:56.855" v="3758" actId="20577"/>
        <pc:sldMkLst>
          <pc:docMk/>
          <pc:sldMk cId="1973265508" sldId="277"/>
        </pc:sldMkLst>
        <pc:spChg chg="mod">
          <ac:chgData name="Minery, Jennifer" userId="0f2f8295-427b-4c59-9599-76dd22d4a27e" providerId="ADAL" clId="{E7758919-490F-4E60-8BD0-5B84C394AA37}" dt="2022-12-15T16:58:03.431" v="1150" actId="6549"/>
          <ac:spMkLst>
            <pc:docMk/>
            <pc:sldMk cId="1973265508" sldId="277"/>
            <ac:spMk id="7" creationId="{110E08BD-EF8E-4981-AB89-871044785E60}"/>
          </ac:spMkLst>
        </pc:spChg>
        <pc:spChg chg="add mod">
          <ac:chgData name="Minery, Jennifer" userId="0f2f8295-427b-4c59-9599-76dd22d4a27e" providerId="ADAL" clId="{E7758919-490F-4E60-8BD0-5B84C394AA37}" dt="2023-01-03T16:07:56.855" v="3758" actId="20577"/>
          <ac:spMkLst>
            <pc:docMk/>
            <pc:sldMk cId="1973265508" sldId="277"/>
            <ac:spMk id="8" creationId="{C41FD5A0-9AE1-4D88-8750-7353BC03373B}"/>
          </ac:spMkLst>
        </pc:spChg>
      </pc:sldChg>
      <pc:sldChg chg="addSp modSp add mod">
        <pc:chgData name="Minery, Jennifer" userId="0f2f8295-427b-4c59-9599-76dd22d4a27e" providerId="ADAL" clId="{E7758919-490F-4E60-8BD0-5B84C394AA37}" dt="2023-01-03T16:07:14.262" v="3749" actId="20577"/>
        <pc:sldMkLst>
          <pc:docMk/>
          <pc:sldMk cId="1275915059" sldId="278"/>
        </pc:sldMkLst>
        <pc:spChg chg="mod">
          <ac:chgData name="Minery, Jennifer" userId="0f2f8295-427b-4c59-9599-76dd22d4a27e" providerId="ADAL" clId="{E7758919-490F-4E60-8BD0-5B84C394AA37}" dt="2022-12-15T16:50:21.920" v="1122" actId="6549"/>
          <ac:spMkLst>
            <pc:docMk/>
            <pc:sldMk cId="1275915059" sldId="278"/>
            <ac:spMk id="7" creationId="{110E08BD-EF8E-4981-AB89-871044785E60}"/>
          </ac:spMkLst>
        </pc:spChg>
        <pc:spChg chg="add mod">
          <ac:chgData name="Minery, Jennifer" userId="0f2f8295-427b-4c59-9599-76dd22d4a27e" providerId="ADAL" clId="{E7758919-490F-4E60-8BD0-5B84C394AA37}" dt="2023-01-03T16:07:14.262" v="3749" actId="20577"/>
          <ac:spMkLst>
            <pc:docMk/>
            <pc:sldMk cId="1275915059" sldId="278"/>
            <ac:spMk id="8" creationId="{00CA7A98-542B-439C-8A44-979C1CA596BF}"/>
          </ac:spMkLst>
        </pc:spChg>
      </pc:sldChg>
      <pc:sldChg chg="addSp delSp modSp add mod">
        <pc:chgData name="Minery, Jennifer" userId="0f2f8295-427b-4c59-9599-76dd22d4a27e" providerId="ADAL" clId="{E7758919-490F-4E60-8BD0-5B84C394AA37}" dt="2022-12-15T16:50:02.078" v="1120" actId="20577"/>
        <pc:sldMkLst>
          <pc:docMk/>
          <pc:sldMk cId="1768898896" sldId="279"/>
        </pc:sldMkLst>
        <pc:spChg chg="del">
          <ac:chgData name="Minery, Jennifer" userId="0f2f8295-427b-4c59-9599-76dd22d4a27e" providerId="ADAL" clId="{E7758919-490F-4E60-8BD0-5B84C394AA37}" dt="2022-12-15T16:49:04.368" v="1114" actId="21"/>
          <ac:spMkLst>
            <pc:docMk/>
            <pc:sldMk cId="1768898896" sldId="279"/>
            <ac:spMk id="7" creationId="{110E08BD-EF8E-4981-AB89-871044785E60}"/>
          </ac:spMkLst>
        </pc:spChg>
        <pc:spChg chg="add mod">
          <ac:chgData name="Minery, Jennifer" userId="0f2f8295-427b-4c59-9599-76dd22d4a27e" providerId="ADAL" clId="{E7758919-490F-4E60-8BD0-5B84C394AA37}" dt="2022-12-15T16:50:02.078" v="1120" actId="20577"/>
          <ac:spMkLst>
            <pc:docMk/>
            <pc:sldMk cId="1768898896" sldId="279"/>
            <ac:spMk id="8" creationId="{92B980A7-7DF2-4A76-AD5F-CE9633ABEF1C}"/>
          </ac:spMkLst>
        </pc:spChg>
      </pc:sldChg>
      <pc:sldChg chg="addSp modSp add del mod">
        <pc:chgData name="Minery, Jennifer" userId="0f2f8295-427b-4c59-9599-76dd22d4a27e" providerId="ADAL" clId="{E7758919-490F-4E60-8BD0-5B84C394AA37}" dt="2023-01-03T16:08:06.640" v="3760" actId="20577"/>
        <pc:sldMkLst>
          <pc:docMk/>
          <pc:sldMk cId="877127951" sldId="280"/>
        </pc:sldMkLst>
        <pc:spChg chg="mod">
          <ac:chgData name="Minery, Jennifer" userId="0f2f8295-427b-4c59-9599-76dd22d4a27e" providerId="ADAL" clId="{E7758919-490F-4E60-8BD0-5B84C394AA37}" dt="2022-12-15T17:04:48.173" v="1440" actId="20577"/>
          <ac:spMkLst>
            <pc:docMk/>
            <pc:sldMk cId="877127951" sldId="280"/>
            <ac:spMk id="7" creationId="{110E08BD-EF8E-4981-AB89-871044785E60}"/>
          </ac:spMkLst>
        </pc:spChg>
        <pc:spChg chg="mod">
          <ac:chgData name="Minery, Jennifer" userId="0f2f8295-427b-4c59-9599-76dd22d4a27e" providerId="ADAL" clId="{E7758919-490F-4E60-8BD0-5B84C394AA37}" dt="2023-01-03T16:08:06.640" v="3760" actId="20577"/>
          <ac:spMkLst>
            <pc:docMk/>
            <pc:sldMk cId="877127951" sldId="280"/>
            <ac:spMk id="8" creationId="{C41FD5A0-9AE1-4D88-8750-7353BC03373B}"/>
          </ac:spMkLst>
        </pc:spChg>
        <pc:spChg chg="add mod">
          <ac:chgData name="Minery, Jennifer" userId="0f2f8295-427b-4c59-9599-76dd22d4a27e" providerId="ADAL" clId="{E7758919-490F-4E60-8BD0-5B84C394AA37}" dt="2022-12-15T17:07:40.435" v="1480" actId="1076"/>
          <ac:spMkLst>
            <pc:docMk/>
            <pc:sldMk cId="877127951" sldId="280"/>
            <ac:spMk id="9" creationId="{B2635A06-D08A-428C-A937-E6D2C681BB16}"/>
          </ac:spMkLst>
        </pc:spChg>
        <pc:spChg chg="add mod">
          <ac:chgData name="Minery, Jennifer" userId="0f2f8295-427b-4c59-9599-76dd22d4a27e" providerId="ADAL" clId="{E7758919-490F-4E60-8BD0-5B84C394AA37}" dt="2022-12-15T17:07:55.157" v="1491" actId="6549"/>
          <ac:spMkLst>
            <pc:docMk/>
            <pc:sldMk cId="877127951" sldId="280"/>
            <ac:spMk id="10" creationId="{2C89071D-B5B6-4A70-8222-221577FD616B}"/>
          </ac:spMkLst>
        </pc:spChg>
        <pc:spChg chg="add mod">
          <ac:chgData name="Minery, Jennifer" userId="0f2f8295-427b-4c59-9599-76dd22d4a27e" providerId="ADAL" clId="{E7758919-490F-4E60-8BD0-5B84C394AA37}" dt="2022-12-15T17:15:28.822" v="1718" actId="1076"/>
          <ac:spMkLst>
            <pc:docMk/>
            <pc:sldMk cId="877127951" sldId="280"/>
            <ac:spMk id="11" creationId="{33B82CD6-1069-4E99-998D-60DEFAF7C500}"/>
          </ac:spMkLst>
        </pc:spChg>
        <pc:picChg chg="add mod">
          <ac:chgData name="Minery, Jennifer" userId="0f2f8295-427b-4c59-9599-76dd22d4a27e" providerId="ADAL" clId="{E7758919-490F-4E60-8BD0-5B84C394AA37}" dt="2022-12-15T17:09:51.621" v="1493" actId="1076"/>
          <ac:picMkLst>
            <pc:docMk/>
            <pc:sldMk cId="877127951" sldId="280"/>
            <ac:picMk id="3" creationId="{B68279DA-4D00-421B-97CE-F167285464B0}"/>
          </ac:picMkLst>
        </pc:picChg>
      </pc:sldChg>
      <pc:sldChg chg="addSp delSp modSp add mod ord">
        <pc:chgData name="Minery, Jennifer" userId="0f2f8295-427b-4c59-9599-76dd22d4a27e" providerId="ADAL" clId="{E7758919-490F-4E60-8BD0-5B84C394AA37}" dt="2023-01-11T16:09:44.072" v="4088" actId="1076"/>
        <pc:sldMkLst>
          <pc:docMk/>
          <pc:sldMk cId="3868303148" sldId="281"/>
        </pc:sldMkLst>
        <pc:spChg chg="mod">
          <ac:chgData name="Minery, Jennifer" userId="0f2f8295-427b-4c59-9599-76dd22d4a27e" providerId="ADAL" clId="{E7758919-490F-4E60-8BD0-5B84C394AA37}" dt="2022-12-22T12:57:55.571" v="3074" actId="20577"/>
          <ac:spMkLst>
            <pc:docMk/>
            <pc:sldMk cId="3868303148" sldId="281"/>
            <ac:spMk id="7" creationId="{110E08BD-EF8E-4981-AB89-871044785E60}"/>
          </ac:spMkLst>
        </pc:spChg>
        <pc:spChg chg="del mod">
          <ac:chgData name="Minery, Jennifer" userId="0f2f8295-427b-4c59-9599-76dd22d4a27e" providerId="ADAL" clId="{E7758919-490F-4E60-8BD0-5B84C394AA37}" dt="2022-12-15T17:16:26.455" v="1792" actId="478"/>
          <ac:spMkLst>
            <pc:docMk/>
            <pc:sldMk cId="3868303148" sldId="281"/>
            <ac:spMk id="8" creationId="{00CA7A98-542B-439C-8A44-979C1CA596BF}"/>
          </ac:spMkLst>
        </pc:spChg>
        <pc:spChg chg="add mod">
          <ac:chgData name="Minery, Jennifer" userId="0f2f8295-427b-4c59-9599-76dd22d4a27e" providerId="ADAL" clId="{E7758919-490F-4E60-8BD0-5B84C394AA37}" dt="2023-01-11T16:09:40.026" v="4087" actId="20577"/>
          <ac:spMkLst>
            <pc:docMk/>
            <pc:sldMk cId="3868303148" sldId="281"/>
            <ac:spMk id="9" creationId="{58E246F8-B4E9-4E94-B5EF-E11E7FF529EE}"/>
          </ac:spMkLst>
        </pc:spChg>
        <pc:spChg chg="add mod">
          <ac:chgData name="Minery, Jennifer" userId="0f2f8295-427b-4c59-9599-76dd22d4a27e" providerId="ADAL" clId="{E7758919-490F-4E60-8BD0-5B84C394AA37}" dt="2023-01-11T16:09:44.072" v="4088" actId="1076"/>
          <ac:spMkLst>
            <pc:docMk/>
            <pc:sldMk cId="3868303148" sldId="281"/>
            <ac:spMk id="10" creationId="{67CA170E-197E-496C-A5D7-0CFA350C91CD}"/>
          </ac:spMkLst>
        </pc:spChg>
        <pc:picChg chg="add mod">
          <ac:chgData name="Minery, Jennifer" userId="0f2f8295-427b-4c59-9599-76dd22d4a27e" providerId="ADAL" clId="{E7758919-490F-4E60-8BD0-5B84C394AA37}" dt="2022-12-22T12:59:04.187" v="3079" actId="1076"/>
          <ac:picMkLst>
            <pc:docMk/>
            <pc:sldMk cId="3868303148" sldId="281"/>
            <ac:picMk id="2" creationId="{DFD5BEB5-99CA-4BAF-8C49-003F4B5A3697}"/>
          </ac:picMkLst>
        </pc:picChg>
      </pc:sldChg>
      <pc:sldChg chg="addSp modSp add mod ord">
        <pc:chgData name="Minery, Jennifer" userId="0f2f8295-427b-4c59-9599-76dd22d4a27e" providerId="ADAL" clId="{E7758919-490F-4E60-8BD0-5B84C394AA37}" dt="2022-12-15T17:28:02.828" v="2016" actId="1076"/>
        <pc:sldMkLst>
          <pc:docMk/>
          <pc:sldMk cId="2263683971" sldId="282"/>
        </pc:sldMkLst>
        <pc:spChg chg="mod">
          <ac:chgData name="Minery, Jennifer" userId="0f2f8295-427b-4c59-9599-76dd22d4a27e" providerId="ADAL" clId="{E7758919-490F-4E60-8BD0-5B84C394AA37}" dt="2022-12-15T17:25:39.979" v="1970" actId="20577"/>
          <ac:spMkLst>
            <pc:docMk/>
            <pc:sldMk cId="2263683971" sldId="282"/>
            <ac:spMk id="7" creationId="{110E08BD-EF8E-4981-AB89-871044785E60}"/>
          </ac:spMkLst>
        </pc:spChg>
        <pc:spChg chg="mod">
          <ac:chgData name="Minery, Jennifer" userId="0f2f8295-427b-4c59-9599-76dd22d4a27e" providerId="ADAL" clId="{E7758919-490F-4E60-8BD0-5B84C394AA37}" dt="2022-12-15T17:28:00.660" v="2015" actId="1076"/>
          <ac:spMkLst>
            <pc:docMk/>
            <pc:sldMk cId="2263683971" sldId="282"/>
            <ac:spMk id="8" creationId="{00CA7A98-542B-439C-8A44-979C1CA596BF}"/>
          </ac:spMkLst>
        </pc:spChg>
        <pc:spChg chg="add mod">
          <ac:chgData name="Minery, Jennifer" userId="0f2f8295-427b-4c59-9599-76dd22d4a27e" providerId="ADAL" clId="{E7758919-490F-4E60-8BD0-5B84C394AA37}" dt="2022-12-15T17:26:41.875" v="1989" actId="1076"/>
          <ac:spMkLst>
            <pc:docMk/>
            <pc:sldMk cId="2263683971" sldId="282"/>
            <ac:spMk id="10" creationId="{723E3C6F-E127-4A23-A8CE-4603696BFD72}"/>
          </ac:spMkLst>
        </pc:spChg>
        <pc:spChg chg="add mod">
          <ac:chgData name="Minery, Jennifer" userId="0f2f8295-427b-4c59-9599-76dd22d4a27e" providerId="ADAL" clId="{E7758919-490F-4E60-8BD0-5B84C394AA37}" dt="2022-12-15T17:27:55.109" v="2014" actId="1076"/>
          <ac:spMkLst>
            <pc:docMk/>
            <pc:sldMk cId="2263683971" sldId="282"/>
            <ac:spMk id="12" creationId="{A46A7B4E-0CA7-4E6A-8939-3AAF812EBFFB}"/>
          </ac:spMkLst>
        </pc:spChg>
        <pc:picChg chg="add mod">
          <ac:chgData name="Minery, Jennifer" userId="0f2f8295-427b-4c59-9599-76dd22d4a27e" providerId="ADAL" clId="{E7758919-490F-4E60-8BD0-5B84C394AA37}" dt="2022-12-15T17:28:02.828" v="2016" actId="1076"/>
          <ac:picMkLst>
            <pc:docMk/>
            <pc:sldMk cId="2263683971" sldId="282"/>
            <ac:picMk id="9" creationId="{ADB1810A-54F3-4A71-B09A-F6C70A272BC1}"/>
          </ac:picMkLst>
        </pc:picChg>
        <pc:picChg chg="add mod">
          <ac:chgData name="Minery, Jennifer" userId="0f2f8295-427b-4c59-9599-76dd22d4a27e" providerId="ADAL" clId="{E7758919-490F-4E60-8BD0-5B84C394AA37}" dt="2022-12-15T17:27:51.260" v="2013" actId="14100"/>
          <ac:picMkLst>
            <pc:docMk/>
            <pc:sldMk cId="2263683971" sldId="282"/>
            <ac:picMk id="11" creationId="{6E05A983-A4A9-43DF-A73E-F00C271A8D56}"/>
          </ac:picMkLst>
        </pc:picChg>
      </pc:sldChg>
      <pc:sldChg chg="addSp delSp modSp add mod">
        <pc:chgData name="Minery, Jennifer" userId="0f2f8295-427b-4c59-9599-76dd22d4a27e" providerId="ADAL" clId="{E7758919-490F-4E60-8BD0-5B84C394AA37}" dt="2023-01-10T19:26:42.389" v="3883" actId="122"/>
        <pc:sldMkLst>
          <pc:docMk/>
          <pc:sldMk cId="2026525980" sldId="283"/>
        </pc:sldMkLst>
        <pc:spChg chg="mod">
          <ac:chgData name="Minery, Jennifer" userId="0f2f8295-427b-4c59-9599-76dd22d4a27e" providerId="ADAL" clId="{E7758919-490F-4E60-8BD0-5B84C394AA37}" dt="2022-12-22T13:06:50.247" v="3177" actId="20577"/>
          <ac:spMkLst>
            <pc:docMk/>
            <pc:sldMk cId="2026525980" sldId="283"/>
            <ac:spMk id="7" creationId="{110E08BD-EF8E-4981-AB89-871044785E60}"/>
          </ac:spMkLst>
        </pc:spChg>
        <pc:spChg chg="del mod">
          <ac:chgData name="Minery, Jennifer" userId="0f2f8295-427b-4c59-9599-76dd22d4a27e" providerId="ADAL" clId="{E7758919-490F-4E60-8BD0-5B84C394AA37}" dt="2022-12-22T13:05:33.170" v="3120"/>
          <ac:spMkLst>
            <pc:docMk/>
            <pc:sldMk cId="2026525980" sldId="283"/>
            <ac:spMk id="8" creationId="{C41FD5A0-9AE1-4D88-8750-7353BC03373B}"/>
          </ac:spMkLst>
        </pc:spChg>
        <pc:spChg chg="del">
          <ac:chgData name="Minery, Jennifer" userId="0f2f8295-427b-4c59-9599-76dd22d4a27e" providerId="ADAL" clId="{E7758919-490F-4E60-8BD0-5B84C394AA37}" dt="2022-12-22T13:05:33.166" v="3118" actId="21"/>
          <ac:spMkLst>
            <pc:docMk/>
            <pc:sldMk cId="2026525980" sldId="283"/>
            <ac:spMk id="9" creationId="{B2635A06-D08A-428C-A937-E6D2C681BB16}"/>
          </ac:spMkLst>
        </pc:spChg>
        <pc:spChg chg="del">
          <ac:chgData name="Minery, Jennifer" userId="0f2f8295-427b-4c59-9599-76dd22d4a27e" providerId="ADAL" clId="{E7758919-490F-4E60-8BD0-5B84C394AA37}" dt="2022-12-22T13:05:37.688" v="3121" actId="21"/>
          <ac:spMkLst>
            <pc:docMk/>
            <pc:sldMk cId="2026525980" sldId="283"/>
            <ac:spMk id="10" creationId="{2C89071D-B5B6-4A70-8222-221577FD616B}"/>
          </ac:spMkLst>
        </pc:spChg>
        <pc:spChg chg="del">
          <ac:chgData name="Minery, Jennifer" userId="0f2f8295-427b-4c59-9599-76dd22d4a27e" providerId="ADAL" clId="{E7758919-490F-4E60-8BD0-5B84C394AA37}" dt="2022-12-22T13:05:42.928" v="3123" actId="478"/>
          <ac:spMkLst>
            <pc:docMk/>
            <pc:sldMk cId="2026525980" sldId="283"/>
            <ac:spMk id="11" creationId="{33B82CD6-1069-4E99-998D-60DEFAF7C500}"/>
          </ac:spMkLst>
        </pc:spChg>
        <pc:spChg chg="add mod">
          <ac:chgData name="Minery, Jennifer" userId="0f2f8295-427b-4c59-9599-76dd22d4a27e" providerId="ADAL" clId="{E7758919-490F-4E60-8BD0-5B84C394AA37}" dt="2023-01-10T19:26:42.389" v="3883" actId="122"/>
          <ac:spMkLst>
            <pc:docMk/>
            <pc:sldMk cId="2026525980" sldId="283"/>
            <ac:spMk id="12" creationId="{CDBE3530-7B4C-4494-BD0F-A867EA65BED2}"/>
          </ac:spMkLst>
        </pc:spChg>
        <pc:picChg chg="del">
          <ac:chgData name="Minery, Jennifer" userId="0f2f8295-427b-4c59-9599-76dd22d4a27e" providerId="ADAL" clId="{E7758919-490F-4E60-8BD0-5B84C394AA37}" dt="2022-12-22T13:05:39.600" v="3122" actId="478"/>
          <ac:picMkLst>
            <pc:docMk/>
            <pc:sldMk cId="2026525980" sldId="283"/>
            <ac:picMk id="3" creationId="{B68279DA-4D00-421B-97CE-F167285464B0}"/>
          </ac:picMkLst>
        </pc:picChg>
      </pc:sldChg>
      <pc:sldChg chg="delSp modSp add mod">
        <pc:chgData name="Minery, Jennifer" userId="0f2f8295-427b-4c59-9599-76dd22d4a27e" providerId="ADAL" clId="{E7758919-490F-4E60-8BD0-5B84C394AA37}" dt="2023-01-03T16:05:41.077" v="3732" actId="1076"/>
        <pc:sldMkLst>
          <pc:docMk/>
          <pc:sldMk cId="2246151322" sldId="284"/>
        </pc:sldMkLst>
        <pc:spChg chg="del mod">
          <ac:chgData name="Minery, Jennifer" userId="0f2f8295-427b-4c59-9599-76dd22d4a27e" providerId="ADAL" clId="{E7758919-490F-4E60-8BD0-5B84C394AA37}" dt="2023-01-03T16:05:07.021" v="3719" actId="21"/>
          <ac:spMkLst>
            <pc:docMk/>
            <pc:sldMk cId="2246151322" sldId="284"/>
            <ac:spMk id="8" creationId="{E5170B5F-B9DB-482F-ACA8-C125883283E8}"/>
          </ac:spMkLst>
        </pc:spChg>
        <pc:spChg chg="mod">
          <ac:chgData name="Minery, Jennifer" userId="0f2f8295-427b-4c59-9599-76dd22d4a27e" providerId="ADAL" clId="{E7758919-490F-4E60-8BD0-5B84C394AA37}" dt="2023-01-03T16:05:41.077" v="3732" actId="1076"/>
          <ac:spMkLst>
            <pc:docMk/>
            <pc:sldMk cId="2246151322" sldId="284"/>
            <ac:spMk id="10" creationId="{7B7EB800-E587-4AD3-9672-7015CCEB35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3E26D-317E-4927-B36D-765C42517ACC}"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E62A9-B2D3-42EE-8C4B-598EEDD04129}" type="slidenum">
              <a:rPr lang="en-US" smtClean="0"/>
              <a:t>‹#›</a:t>
            </a:fld>
            <a:endParaRPr lang="en-US"/>
          </a:p>
        </p:txBody>
      </p:sp>
    </p:spTree>
    <p:extLst>
      <p:ext uri="{BB962C8B-B14F-4D97-AF65-F5344CB8AC3E}">
        <p14:creationId xmlns:p14="http://schemas.microsoft.com/office/powerpoint/2010/main" val="307351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F6B75E-7942-4E67-890F-693FD752871D}" type="datetime1">
              <a:rPr lang="en-US" smtClean="0"/>
              <a:t>1/11/2023</a:t>
            </a:fld>
            <a:endParaRPr lang="en-US"/>
          </a:p>
        </p:txBody>
      </p:sp>
      <p:sp>
        <p:nvSpPr>
          <p:cNvPr id="5" name="Footer Placeholder 4"/>
          <p:cNvSpPr>
            <a:spLocks noGrp="1"/>
          </p:cNvSpPr>
          <p:nvPr>
            <p:ph type="ftr" sz="quarter" idx="11"/>
          </p:nvPr>
        </p:nvSpPr>
        <p:spPr/>
        <p:txBody>
          <a:bodyPr/>
          <a:lstStyle/>
          <a:p>
            <a:r>
              <a:rPr lang="en-US"/>
              <a:t>FAS Payroll</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9A532E0-2669-4897-B891-4C74EF31ACB5}" type="slidenum">
              <a:rPr lang="en-US" smtClean="0"/>
              <a:t>‹#›</a:t>
            </a:fld>
            <a:endParaRPr lang="en-US"/>
          </a:p>
        </p:txBody>
      </p:sp>
    </p:spTree>
    <p:extLst>
      <p:ext uri="{BB962C8B-B14F-4D97-AF65-F5344CB8AC3E}">
        <p14:creationId xmlns:p14="http://schemas.microsoft.com/office/powerpoint/2010/main" val="144430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4358F-4CE9-4A08-A0C4-30D465162893}" type="datetime1">
              <a:rPr lang="en-US" smtClean="0"/>
              <a:t>1/11/2023</a:t>
            </a:fld>
            <a:endParaRPr lang="en-US"/>
          </a:p>
        </p:txBody>
      </p:sp>
      <p:sp>
        <p:nvSpPr>
          <p:cNvPr id="5" name="Footer Placeholder 4"/>
          <p:cNvSpPr>
            <a:spLocks noGrp="1"/>
          </p:cNvSpPr>
          <p:nvPr>
            <p:ph type="ftr" sz="quarter" idx="11"/>
          </p:nvPr>
        </p:nvSpPr>
        <p:spPr/>
        <p:txBody>
          <a:bodyPr/>
          <a:lstStyle/>
          <a:p>
            <a:r>
              <a:rPr lang="en-US"/>
              <a:t>FAS Payroll</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A532E0-2669-4897-B891-4C74EF31ACB5}" type="slidenum">
              <a:rPr lang="en-US" smtClean="0"/>
              <a:t>‹#›</a:t>
            </a:fld>
            <a:endParaRPr lang="en-US"/>
          </a:p>
        </p:txBody>
      </p:sp>
    </p:spTree>
    <p:extLst>
      <p:ext uri="{BB962C8B-B14F-4D97-AF65-F5344CB8AC3E}">
        <p14:creationId xmlns:p14="http://schemas.microsoft.com/office/powerpoint/2010/main" val="68381739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4358F-4CE9-4A08-A0C4-30D465162893}" type="datetime1">
              <a:rPr lang="en-US" smtClean="0"/>
              <a:t>1/11/2023</a:t>
            </a:fld>
            <a:endParaRPr lang="en-US"/>
          </a:p>
        </p:txBody>
      </p:sp>
      <p:sp>
        <p:nvSpPr>
          <p:cNvPr id="5" name="Footer Placeholder 4"/>
          <p:cNvSpPr>
            <a:spLocks noGrp="1"/>
          </p:cNvSpPr>
          <p:nvPr>
            <p:ph type="ftr" sz="quarter" idx="11"/>
          </p:nvPr>
        </p:nvSpPr>
        <p:spPr/>
        <p:txBody>
          <a:bodyPr/>
          <a:lstStyle/>
          <a:p>
            <a:r>
              <a:rPr lang="en-US"/>
              <a:t>FAS Payroll</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A532E0-2669-4897-B891-4C74EF31ACB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5887477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C04358F-4CE9-4A08-A0C4-30D465162893}" type="datetime1">
              <a:rPr lang="en-US" smtClean="0"/>
              <a:t>1/11/2023</a:t>
            </a:fld>
            <a:endParaRPr lang="en-US"/>
          </a:p>
        </p:txBody>
      </p:sp>
      <p:sp>
        <p:nvSpPr>
          <p:cNvPr id="6" name="Footer Placeholder 5"/>
          <p:cNvSpPr>
            <a:spLocks noGrp="1"/>
          </p:cNvSpPr>
          <p:nvPr>
            <p:ph type="ftr" sz="quarter" idx="11"/>
          </p:nvPr>
        </p:nvSpPr>
        <p:spPr/>
        <p:txBody>
          <a:bodyPr/>
          <a:lstStyle/>
          <a:p>
            <a:r>
              <a:rPr lang="en-US"/>
              <a:t>FAS Payroll</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A532E0-2669-4897-B891-4C74EF31ACB5}" type="slidenum">
              <a:rPr lang="en-US" smtClean="0"/>
              <a:t>‹#›</a:t>
            </a:fld>
            <a:endParaRPr lang="en-US"/>
          </a:p>
        </p:txBody>
      </p:sp>
    </p:spTree>
    <p:extLst>
      <p:ext uri="{BB962C8B-B14F-4D97-AF65-F5344CB8AC3E}">
        <p14:creationId xmlns:p14="http://schemas.microsoft.com/office/powerpoint/2010/main" val="193399427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C04358F-4CE9-4A08-A0C4-30D465162893}" type="datetime1">
              <a:rPr lang="en-US" smtClean="0"/>
              <a:t>1/11/2023</a:t>
            </a:fld>
            <a:endParaRPr lang="en-US"/>
          </a:p>
        </p:txBody>
      </p:sp>
      <p:sp>
        <p:nvSpPr>
          <p:cNvPr id="6" name="Footer Placeholder 5"/>
          <p:cNvSpPr>
            <a:spLocks noGrp="1"/>
          </p:cNvSpPr>
          <p:nvPr>
            <p:ph type="ftr" sz="quarter" idx="11"/>
          </p:nvPr>
        </p:nvSpPr>
        <p:spPr/>
        <p:txBody>
          <a:bodyPr/>
          <a:lstStyle/>
          <a:p>
            <a:r>
              <a:rPr lang="en-US"/>
              <a:t>FAS Payroll</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A532E0-2669-4897-B891-4C74EF31ACB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70645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C04358F-4CE9-4A08-A0C4-30D465162893}" type="datetime1">
              <a:rPr lang="en-US" smtClean="0"/>
              <a:t>1/11/2023</a:t>
            </a:fld>
            <a:endParaRPr lang="en-US"/>
          </a:p>
        </p:txBody>
      </p:sp>
      <p:sp>
        <p:nvSpPr>
          <p:cNvPr id="6" name="Footer Placeholder 5"/>
          <p:cNvSpPr>
            <a:spLocks noGrp="1"/>
          </p:cNvSpPr>
          <p:nvPr>
            <p:ph type="ftr" sz="quarter" idx="11"/>
          </p:nvPr>
        </p:nvSpPr>
        <p:spPr/>
        <p:txBody>
          <a:bodyPr/>
          <a:lstStyle/>
          <a:p>
            <a:r>
              <a:rPr lang="en-US"/>
              <a:t>FAS Payroll</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A532E0-2669-4897-B891-4C74EF31ACB5}" type="slidenum">
              <a:rPr lang="en-US" smtClean="0"/>
              <a:t>‹#›</a:t>
            </a:fld>
            <a:endParaRPr lang="en-US"/>
          </a:p>
        </p:txBody>
      </p:sp>
    </p:spTree>
    <p:extLst>
      <p:ext uri="{BB962C8B-B14F-4D97-AF65-F5344CB8AC3E}">
        <p14:creationId xmlns:p14="http://schemas.microsoft.com/office/powerpoint/2010/main" val="53152369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04358F-4CE9-4A08-A0C4-30D465162893}" type="datetime1">
              <a:rPr lang="en-US" smtClean="0"/>
              <a:t>1/11/2023</a:t>
            </a:fld>
            <a:endParaRPr lang="en-US"/>
          </a:p>
        </p:txBody>
      </p:sp>
      <p:sp>
        <p:nvSpPr>
          <p:cNvPr id="5" name="Footer Placeholder 4"/>
          <p:cNvSpPr>
            <a:spLocks noGrp="1"/>
          </p:cNvSpPr>
          <p:nvPr>
            <p:ph type="ftr" sz="quarter" idx="11"/>
          </p:nvPr>
        </p:nvSpPr>
        <p:spPr/>
        <p:txBody>
          <a:bodyPr/>
          <a:lstStyle/>
          <a:p>
            <a:r>
              <a:rPr lang="en-US"/>
              <a:t>FAS Payroll</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A532E0-2669-4897-B891-4C74EF31ACB5}" type="slidenum">
              <a:rPr lang="en-US" smtClean="0"/>
              <a:t>‹#›</a:t>
            </a:fld>
            <a:endParaRPr lang="en-US"/>
          </a:p>
        </p:txBody>
      </p:sp>
    </p:spTree>
    <p:extLst>
      <p:ext uri="{BB962C8B-B14F-4D97-AF65-F5344CB8AC3E}">
        <p14:creationId xmlns:p14="http://schemas.microsoft.com/office/powerpoint/2010/main" val="406679105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04358F-4CE9-4A08-A0C4-30D465162893}" type="datetime1">
              <a:rPr lang="en-US" smtClean="0"/>
              <a:t>1/11/2023</a:t>
            </a:fld>
            <a:endParaRPr lang="en-US"/>
          </a:p>
        </p:txBody>
      </p:sp>
      <p:sp>
        <p:nvSpPr>
          <p:cNvPr id="5" name="Footer Placeholder 4"/>
          <p:cNvSpPr>
            <a:spLocks noGrp="1"/>
          </p:cNvSpPr>
          <p:nvPr>
            <p:ph type="ftr" sz="quarter" idx="11"/>
          </p:nvPr>
        </p:nvSpPr>
        <p:spPr/>
        <p:txBody>
          <a:bodyPr/>
          <a:lstStyle/>
          <a:p>
            <a:r>
              <a:rPr lang="en-US"/>
              <a:t>FAS Payroll</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A532E0-2669-4897-B891-4C74EF31ACB5}" type="slidenum">
              <a:rPr lang="en-US" smtClean="0"/>
              <a:t>‹#›</a:t>
            </a:fld>
            <a:endParaRPr lang="en-US"/>
          </a:p>
        </p:txBody>
      </p:sp>
    </p:spTree>
    <p:extLst>
      <p:ext uri="{BB962C8B-B14F-4D97-AF65-F5344CB8AC3E}">
        <p14:creationId xmlns:p14="http://schemas.microsoft.com/office/powerpoint/2010/main" val="326069006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04358F-4CE9-4A08-A0C4-30D465162893}" type="datetime1">
              <a:rPr lang="en-US" smtClean="0"/>
              <a:t>1/11/2023</a:t>
            </a:fld>
            <a:endParaRPr lang="en-US"/>
          </a:p>
        </p:txBody>
      </p:sp>
      <p:sp>
        <p:nvSpPr>
          <p:cNvPr id="5" name="Footer Placeholder 4"/>
          <p:cNvSpPr>
            <a:spLocks noGrp="1"/>
          </p:cNvSpPr>
          <p:nvPr>
            <p:ph type="ftr" sz="quarter" idx="11"/>
          </p:nvPr>
        </p:nvSpPr>
        <p:spPr/>
        <p:txBody>
          <a:bodyPr/>
          <a:lstStyle/>
          <a:p>
            <a:r>
              <a:rPr lang="en-US"/>
              <a:t>FAS Payroll</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A532E0-2669-4897-B891-4C74EF31ACB5}" type="slidenum">
              <a:rPr lang="en-US" smtClean="0"/>
              <a:t>‹#›</a:t>
            </a:fld>
            <a:endParaRPr lang="en-US"/>
          </a:p>
        </p:txBody>
      </p:sp>
    </p:spTree>
    <p:extLst>
      <p:ext uri="{BB962C8B-B14F-4D97-AF65-F5344CB8AC3E}">
        <p14:creationId xmlns:p14="http://schemas.microsoft.com/office/powerpoint/2010/main" val="11272734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81FCFD-0720-460E-A476-C55109EBC154}" type="datetime1">
              <a:rPr lang="en-US" smtClean="0"/>
              <a:t>1/11/2023</a:t>
            </a:fld>
            <a:endParaRPr lang="en-US"/>
          </a:p>
        </p:txBody>
      </p:sp>
      <p:sp>
        <p:nvSpPr>
          <p:cNvPr id="5" name="Footer Placeholder 4"/>
          <p:cNvSpPr>
            <a:spLocks noGrp="1"/>
          </p:cNvSpPr>
          <p:nvPr>
            <p:ph type="ftr" sz="quarter" idx="11"/>
          </p:nvPr>
        </p:nvSpPr>
        <p:spPr/>
        <p:txBody>
          <a:bodyPr/>
          <a:lstStyle/>
          <a:p>
            <a:r>
              <a:rPr lang="en-US"/>
              <a:t>FAS Payroll</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A532E0-2669-4897-B891-4C74EF31ACB5}" type="slidenum">
              <a:rPr lang="en-US" smtClean="0"/>
              <a:t>‹#›</a:t>
            </a:fld>
            <a:endParaRPr lang="en-US"/>
          </a:p>
        </p:txBody>
      </p:sp>
    </p:spTree>
    <p:extLst>
      <p:ext uri="{BB962C8B-B14F-4D97-AF65-F5344CB8AC3E}">
        <p14:creationId xmlns:p14="http://schemas.microsoft.com/office/powerpoint/2010/main" val="54975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04358F-4CE9-4A08-A0C4-30D465162893}" type="datetime1">
              <a:rPr lang="en-US" smtClean="0"/>
              <a:t>1/11/2023</a:t>
            </a:fld>
            <a:endParaRPr lang="en-US"/>
          </a:p>
        </p:txBody>
      </p:sp>
      <p:sp>
        <p:nvSpPr>
          <p:cNvPr id="6" name="Footer Placeholder 5"/>
          <p:cNvSpPr>
            <a:spLocks noGrp="1"/>
          </p:cNvSpPr>
          <p:nvPr>
            <p:ph type="ftr" sz="quarter" idx="11"/>
          </p:nvPr>
        </p:nvSpPr>
        <p:spPr/>
        <p:txBody>
          <a:bodyPr/>
          <a:lstStyle/>
          <a:p>
            <a:r>
              <a:rPr lang="en-US"/>
              <a:t>FAS Payroll</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9A532E0-2669-4897-B891-4C74EF31ACB5}" type="slidenum">
              <a:rPr lang="en-US" smtClean="0"/>
              <a:t>‹#›</a:t>
            </a:fld>
            <a:endParaRPr lang="en-US"/>
          </a:p>
        </p:txBody>
      </p:sp>
    </p:spTree>
    <p:extLst>
      <p:ext uri="{BB962C8B-B14F-4D97-AF65-F5344CB8AC3E}">
        <p14:creationId xmlns:p14="http://schemas.microsoft.com/office/powerpoint/2010/main" val="140594811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04358F-4CE9-4A08-A0C4-30D465162893}" type="datetime1">
              <a:rPr lang="en-US" smtClean="0"/>
              <a:t>1/11/2023</a:t>
            </a:fld>
            <a:endParaRPr lang="en-US"/>
          </a:p>
        </p:txBody>
      </p:sp>
      <p:sp>
        <p:nvSpPr>
          <p:cNvPr id="8" name="Footer Placeholder 7"/>
          <p:cNvSpPr>
            <a:spLocks noGrp="1"/>
          </p:cNvSpPr>
          <p:nvPr>
            <p:ph type="ftr" sz="quarter" idx="11"/>
          </p:nvPr>
        </p:nvSpPr>
        <p:spPr/>
        <p:txBody>
          <a:bodyPr/>
          <a:lstStyle/>
          <a:p>
            <a:r>
              <a:rPr lang="en-US"/>
              <a:t>FAS Payroll</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9A532E0-2669-4897-B891-4C74EF31ACB5}" type="slidenum">
              <a:rPr lang="en-US" smtClean="0"/>
              <a:t>‹#›</a:t>
            </a:fld>
            <a:endParaRPr lang="en-US"/>
          </a:p>
        </p:txBody>
      </p:sp>
    </p:spTree>
    <p:extLst>
      <p:ext uri="{BB962C8B-B14F-4D97-AF65-F5344CB8AC3E}">
        <p14:creationId xmlns:p14="http://schemas.microsoft.com/office/powerpoint/2010/main" val="29844228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7FFCB4-6667-4D5E-AF6F-CB785A2E03D1}" type="datetime1">
              <a:rPr lang="en-US" smtClean="0"/>
              <a:t>1/11/2023</a:t>
            </a:fld>
            <a:endParaRPr lang="en-US"/>
          </a:p>
        </p:txBody>
      </p:sp>
      <p:sp>
        <p:nvSpPr>
          <p:cNvPr id="4" name="Footer Placeholder 3"/>
          <p:cNvSpPr>
            <a:spLocks noGrp="1"/>
          </p:cNvSpPr>
          <p:nvPr>
            <p:ph type="ftr" sz="quarter" idx="11"/>
          </p:nvPr>
        </p:nvSpPr>
        <p:spPr/>
        <p:txBody>
          <a:bodyPr/>
          <a:lstStyle/>
          <a:p>
            <a:r>
              <a:rPr lang="en-US"/>
              <a:t>FAS Payroll</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9A532E0-2669-4897-B891-4C74EF31ACB5}" type="slidenum">
              <a:rPr lang="en-US" smtClean="0"/>
              <a:t>‹#›</a:t>
            </a:fld>
            <a:endParaRPr lang="en-US"/>
          </a:p>
        </p:txBody>
      </p:sp>
    </p:spTree>
    <p:extLst>
      <p:ext uri="{BB962C8B-B14F-4D97-AF65-F5344CB8AC3E}">
        <p14:creationId xmlns:p14="http://schemas.microsoft.com/office/powerpoint/2010/main" val="406075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6B40A-0A33-4625-9900-0B2CE1993E74}" type="datetime1">
              <a:rPr lang="en-US" smtClean="0"/>
              <a:t>1/11/2023</a:t>
            </a:fld>
            <a:endParaRPr lang="en-US"/>
          </a:p>
        </p:txBody>
      </p:sp>
      <p:sp>
        <p:nvSpPr>
          <p:cNvPr id="3" name="Footer Placeholder 2"/>
          <p:cNvSpPr>
            <a:spLocks noGrp="1"/>
          </p:cNvSpPr>
          <p:nvPr>
            <p:ph type="ftr" sz="quarter" idx="11"/>
          </p:nvPr>
        </p:nvSpPr>
        <p:spPr/>
        <p:txBody>
          <a:bodyPr/>
          <a:lstStyle/>
          <a:p>
            <a:r>
              <a:rPr lang="en-US"/>
              <a:t>FAS Payroll</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9A532E0-2669-4897-B891-4C74EF31ACB5}" type="slidenum">
              <a:rPr lang="en-US" smtClean="0"/>
              <a:t>‹#›</a:t>
            </a:fld>
            <a:endParaRPr lang="en-US"/>
          </a:p>
        </p:txBody>
      </p:sp>
    </p:spTree>
    <p:extLst>
      <p:ext uri="{BB962C8B-B14F-4D97-AF65-F5344CB8AC3E}">
        <p14:creationId xmlns:p14="http://schemas.microsoft.com/office/powerpoint/2010/main" val="288359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4358F-4CE9-4A08-A0C4-30D465162893}" type="datetime1">
              <a:rPr lang="en-US" smtClean="0"/>
              <a:t>1/11/2023</a:t>
            </a:fld>
            <a:endParaRPr lang="en-US"/>
          </a:p>
        </p:txBody>
      </p:sp>
      <p:sp>
        <p:nvSpPr>
          <p:cNvPr id="6" name="Footer Placeholder 5"/>
          <p:cNvSpPr>
            <a:spLocks noGrp="1"/>
          </p:cNvSpPr>
          <p:nvPr>
            <p:ph type="ftr" sz="quarter" idx="11"/>
          </p:nvPr>
        </p:nvSpPr>
        <p:spPr/>
        <p:txBody>
          <a:bodyPr/>
          <a:lstStyle/>
          <a:p>
            <a:r>
              <a:rPr lang="en-US"/>
              <a:t>FAS Payroll</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9A532E0-2669-4897-B891-4C74EF31ACB5}" type="slidenum">
              <a:rPr lang="en-US" smtClean="0"/>
              <a:t>‹#›</a:t>
            </a:fld>
            <a:endParaRPr lang="en-US"/>
          </a:p>
        </p:txBody>
      </p:sp>
    </p:spTree>
    <p:extLst>
      <p:ext uri="{BB962C8B-B14F-4D97-AF65-F5344CB8AC3E}">
        <p14:creationId xmlns:p14="http://schemas.microsoft.com/office/powerpoint/2010/main" val="44810600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4358F-4CE9-4A08-A0C4-30D465162893}" type="datetime1">
              <a:rPr lang="en-US" smtClean="0"/>
              <a:t>1/11/2023</a:t>
            </a:fld>
            <a:endParaRPr lang="en-US"/>
          </a:p>
        </p:txBody>
      </p:sp>
      <p:sp>
        <p:nvSpPr>
          <p:cNvPr id="6" name="Footer Placeholder 5"/>
          <p:cNvSpPr>
            <a:spLocks noGrp="1"/>
          </p:cNvSpPr>
          <p:nvPr>
            <p:ph type="ftr" sz="quarter" idx="11"/>
          </p:nvPr>
        </p:nvSpPr>
        <p:spPr/>
        <p:txBody>
          <a:bodyPr/>
          <a:lstStyle/>
          <a:p>
            <a:r>
              <a:rPr lang="en-US"/>
              <a:t>FAS Payroll</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A532E0-2669-4897-B891-4C74EF31ACB5}" type="slidenum">
              <a:rPr lang="en-US" smtClean="0"/>
              <a:t>‹#›</a:t>
            </a:fld>
            <a:endParaRPr lang="en-US"/>
          </a:p>
        </p:txBody>
      </p:sp>
    </p:spTree>
    <p:extLst>
      <p:ext uri="{BB962C8B-B14F-4D97-AF65-F5344CB8AC3E}">
        <p14:creationId xmlns:p14="http://schemas.microsoft.com/office/powerpoint/2010/main" val="93005089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C04358F-4CE9-4A08-A0C4-30D465162893}" type="datetime1">
              <a:rPr lang="en-US" smtClean="0"/>
              <a:t>1/11/2023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FAS Payroll</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9A532E0-2669-4897-B891-4C74EF31ACB5}" type="slidenum">
              <a:rPr lang="en-US" smtClean="0"/>
              <a:t>‹#›</a:t>
            </a:fld>
            <a:endParaRPr lang="en-US"/>
          </a:p>
        </p:txBody>
      </p:sp>
    </p:spTree>
    <p:extLst>
      <p:ext uri="{BB962C8B-B14F-4D97-AF65-F5344CB8AC3E}">
        <p14:creationId xmlns:p14="http://schemas.microsoft.com/office/powerpoint/2010/main" val="1668360713"/>
      </p:ext>
    </p:extLst>
  </p:cSld>
  <p:clrMap bg1="dk1" tx1="lt1" bg2="dk2" tx2="lt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urora.fas.harvard.edu/department"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irs.gov/individuals/tax-withholding-estimator"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irs.gov/forms-pubs/about-notice-139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c.finance.harvard.edu/employees-working-outside-of-massachusett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finance.fas.harvard.edu/sites/hwpi.harvard.edu/files/fas_finance/files/the_fas_payline_special_edition_jan_2023.pdf?m=1673019197"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finance.fas.harvard.edu/files/fas_finance/files/fas_payroll_key_internal_controls.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finance.fas.harvard.edu/links/policy-and-procedure-categories/payroll"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hwpi.harvard.edu/files/fas_finance/files/fas_recommended_timeline_reports.pdf" TargetMode="Externa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hyperlink" Target="https://aurora.fas.harvard.edu/department" TargetMode="External"/><Relationship Id="rId3" Type="http://schemas.openxmlformats.org/officeDocument/2006/relationships/hyperlink" Target="mailto:daley@fas.harvard.edu" TargetMode="External"/><Relationship Id="rId7" Type="http://schemas.openxmlformats.org/officeDocument/2006/relationships/hyperlink" Target="mailto:minnie_kwon@fas.harvard.ed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patty_karle@harvard.edu" TargetMode="External"/><Relationship Id="rId5" Type="http://schemas.openxmlformats.org/officeDocument/2006/relationships/hyperlink" Target="mailto:connie_holt@harvard.edu" TargetMode="External"/><Relationship Id="rId4" Type="http://schemas.openxmlformats.org/officeDocument/2006/relationships/hyperlink" Target="mailto:jennifer_minery@harvard.edu" TargetMode="External"/><Relationship Id="rId9" Type="http://schemas.openxmlformats.org/officeDocument/2006/relationships/image" Target="../media/image14.jpeg"/></Relationships>
</file>

<file path=ppt/slides/_rels/slide22.xml.rels><?xml version="1.0" encoding="UTF-8" standalone="yes"?>
<Relationships xmlns="http://schemas.openxmlformats.org/package/2006/relationships"><Relationship Id="rId8" Type="http://schemas.openxmlformats.org/officeDocument/2006/relationships/hyperlink" Target="mailto:appsec@fas.harvard.edu" TargetMode="External"/><Relationship Id="rId3" Type="http://schemas.openxmlformats.org/officeDocument/2006/relationships/hyperlink" Target="https://adminops.fas.harvard.edu/" TargetMode="External"/><Relationship Id="rId7" Type="http://schemas.openxmlformats.org/officeDocument/2006/relationships/hyperlink" Target="mailto:aurora@fas.harvard.ed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about.aurora.fas.harvard.edu/" TargetMode="External"/><Relationship Id="rId5" Type="http://schemas.openxmlformats.org/officeDocument/2006/relationships/hyperlink" Target="https://hu.sharepoint.com/sites/FinanceFundamentals" TargetMode="External"/><Relationship Id="rId10" Type="http://schemas.openxmlformats.org/officeDocument/2006/relationships/image" Target="../media/image15.png"/><Relationship Id="rId4" Type="http://schemas.openxmlformats.org/officeDocument/2006/relationships/hyperlink" Target="mailto:fasasap@fas.harvard.edu" TargetMode="External"/><Relationship Id="rId9" Type="http://schemas.openxmlformats.org/officeDocument/2006/relationships/hyperlink" Target="mailto:Jennifer_amaya@fas.harvard.edu"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policies.fad.harvard.edu/fellowships-vs-reimbursements" TargetMode="External"/><Relationship Id="rId3" Type="http://schemas.openxmlformats.org/officeDocument/2006/relationships/hyperlink" Target="https://osp.finance.harvard.edu/fringe-benefits-rates" TargetMode="External"/><Relationship Id="rId7" Type="http://schemas.openxmlformats.org/officeDocument/2006/relationships/hyperlink" Target="https://hr.harvard.edu/benefits-department"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finance.fas.harvard.edu/payroll/payline" TargetMode="External"/><Relationship Id="rId5" Type="http://schemas.openxmlformats.org/officeDocument/2006/relationships/hyperlink" Target="https://trainingportal.harvard.edu/Saba/Web_spf/NA1PRD0068/common/resources/resourcedetail/simrs000000000003663/true" TargetMode="External"/><Relationship Id="rId4" Type="http://schemas.openxmlformats.org/officeDocument/2006/relationships/hyperlink" Target="https://finance.fas.harvard.edu/links/policy-and-procedure-categories/payroll" TargetMode="External"/><Relationship Id="rId9" Type="http://schemas.openxmlformats.org/officeDocument/2006/relationships/hyperlink" Target="https://policies.fad.harvard.edu/files/fad_policies/files/fellowships_toolkit_2.5.15_0.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trainingportal.harvard.edu/Saba/Web_spf/NA1PRD0068/common/resources/resourcedetail/simrs000000000003663/tru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745CB-E436-4787-84E9-719515B1460A}"/>
              </a:ext>
            </a:extLst>
          </p:cNvPr>
          <p:cNvSpPr>
            <a:spLocks noGrp="1"/>
          </p:cNvSpPr>
          <p:nvPr>
            <p:ph type="ctrTitle"/>
          </p:nvPr>
        </p:nvSpPr>
        <p:spPr/>
        <p:txBody>
          <a:bodyPr/>
          <a:lstStyle/>
          <a:p>
            <a:r>
              <a:rPr lang="en-US" dirty="0"/>
              <a:t>FAS Payroll 101</a:t>
            </a:r>
          </a:p>
        </p:txBody>
      </p:sp>
      <p:sp>
        <p:nvSpPr>
          <p:cNvPr id="3" name="Subtitle 2">
            <a:extLst>
              <a:ext uri="{FF2B5EF4-FFF2-40B4-BE49-F238E27FC236}">
                <a16:creationId xmlns:a16="http://schemas.microsoft.com/office/drawing/2014/main" id="{1540B502-1CDF-4DBF-B546-771FE494D15F}"/>
              </a:ext>
            </a:extLst>
          </p:cNvPr>
          <p:cNvSpPr>
            <a:spLocks noGrp="1"/>
          </p:cNvSpPr>
          <p:nvPr>
            <p:ph type="subTitle" idx="1"/>
          </p:nvPr>
        </p:nvSpPr>
        <p:spPr/>
        <p:txBody>
          <a:bodyPr>
            <a:normAutofit fontScale="92500" lnSpcReduction="20000"/>
          </a:bodyPr>
          <a:lstStyle/>
          <a:p>
            <a:r>
              <a:rPr lang="en-US" dirty="0"/>
              <a:t>How to Manage Effectively Series - January 10</a:t>
            </a:r>
            <a:r>
              <a:rPr lang="en-US" baseline="30000" dirty="0"/>
              <a:t>th</a:t>
            </a:r>
            <a:r>
              <a:rPr lang="en-US" dirty="0"/>
              <a:t>, 2023</a:t>
            </a:r>
          </a:p>
          <a:p>
            <a:r>
              <a:rPr lang="en-US" sz="1200" dirty="0"/>
              <a:t>Presented by:</a:t>
            </a:r>
          </a:p>
          <a:p>
            <a:r>
              <a:rPr lang="en-US" sz="1200" dirty="0"/>
              <a:t>Bob Daley – Associate Director of FAS Payroll Services</a:t>
            </a:r>
          </a:p>
          <a:p>
            <a:r>
              <a:rPr lang="en-US" sz="1200" dirty="0"/>
              <a:t>Jennifer Minery – Manager of FAS Payroll Services</a:t>
            </a:r>
          </a:p>
          <a:p>
            <a:endParaRPr lang="en-US" dirty="0"/>
          </a:p>
        </p:txBody>
      </p:sp>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1</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Tree>
    <p:extLst>
      <p:ext uri="{BB962C8B-B14F-4D97-AF65-F5344CB8AC3E}">
        <p14:creationId xmlns:p14="http://schemas.microsoft.com/office/powerpoint/2010/main" val="27556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10</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10" name="TextBox 9">
            <a:extLst>
              <a:ext uri="{FF2B5EF4-FFF2-40B4-BE49-F238E27FC236}">
                <a16:creationId xmlns:a16="http://schemas.microsoft.com/office/drawing/2014/main" id="{7B7EB800-E587-4AD3-9672-7015CCEB35D1}"/>
              </a:ext>
            </a:extLst>
          </p:cNvPr>
          <p:cNvSpPr txBox="1"/>
          <p:nvPr/>
        </p:nvSpPr>
        <p:spPr>
          <a:xfrm>
            <a:off x="2808400" y="893732"/>
            <a:ext cx="6096000" cy="4938211"/>
          </a:xfrm>
          <a:prstGeom prst="rect">
            <a:avLst/>
          </a:prstGeom>
          <a:noFill/>
        </p:spPr>
        <p:txBody>
          <a:bodyPr wrap="square">
            <a:sp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Additional Responsibilities: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Time Approvals/Absence Approvals (HR)</a:t>
            </a: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rPr>
              <a:t>HR responsible for backup to Depts. </a:t>
            </a:r>
          </a:p>
          <a:p>
            <a:pPr marL="1200150" lvl="2" indent="-285750">
              <a:buFont typeface="Courier New" panose="02070309020205020404" pitchFamily="49" charset="0"/>
              <a:buChar char="o"/>
            </a:pPr>
            <a:r>
              <a:rPr lang="en-US" sz="1400" dirty="0">
                <a:latin typeface="Calibri" panose="020F0502020204030204" pitchFamily="34" charset="0"/>
                <a:ea typeface="Calibri" panose="020F0502020204030204" pitchFamily="34" charset="0"/>
              </a:rPr>
              <a:t>We need this for separations of workflow duties per Internal Controls of Payroll processing</a:t>
            </a:r>
            <a:endParaRPr lang="en-US" sz="14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rPr>
              <a:t>Payroll Coordinators will inform HR of repeat offenders (i.e. Late Approvals)</a:t>
            </a:r>
          </a:p>
          <a:p>
            <a:pPr marL="742950" marR="0" lvl="1" indent="-285750">
              <a:spcBef>
                <a:spcPts val="0"/>
              </a:spcBef>
              <a:spcAft>
                <a:spcPts val="0"/>
              </a:spcAft>
              <a:buFont typeface="Courier New" panose="02070309020205020404" pitchFamily="49" charset="0"/>
              <a:buChar char="o"/>
            </a:pPr>
            <a:endParaRPr lang="en-US" sz="14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endParaRPr lang="en-US" sz="1400" dirty="0">
              <a:effectLst/>
              <a:latin typeface="Calibri" panose="020F0502020204030204" pitchFamily="34" charset="0"/>
              <a:ea typeface="Calibri" panose="020F0502020204030204" pitchFamily="34" charset="0"/>
            </a:endParaRPr>
          </a:p>
          <a:p>
            <a:pPr marR="0" lvl="1">
              <a:spcBef>
                <a:spcPts val="0"/>
              </a:spcBef>
              <a:spcAft>
                <a:spcPts val="0"/>
              </a:spcAft>
            </a:pP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Aurora Approvals Timeline Submission into PeopleSoft (Payroll Coordinators)</a:t>
            </a: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rPr>
              <a:t>Dependent on Back Office Final Approvals and Payroll Processing timelines</a:t>
            </a: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rPr>
              <a:t>Urgency of Aurora Action</a:t>
            </a:r>
          </a:p>
          <a:p>
            <a:pPr marL="742950" marR="0" lvl="1" indent="-285750">
              <a:spcBef>
                <a:spcPts val="0"/>
              </a:spcBef>
              <a:spcAft>
                <a:spcPts val="0"/>
              </a:spcAft>
              <a:buFont typeface="Courier New" panose="02070309020205020404" pitchFamily="49" charset="0"/>
              <a:buChar char="o"/>
            </a:pPr>
            <a:endParaRPr lang="en-US" sz="14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endParaRPr lang="en-US" sz="1400" dirty="0">
              <a:effectLst/>
              <a:latin typeface="Calibri" panose="020F0502020204030204" pitchFamily="34" charset="0"/>
              <a:ea typeface="Calibri" panose="020F0502020204030204" pitchFamily="34" charset="0"/>
            </a:endParaRPr>
          </a:p>
          <a:p>
            <a:pPr marR="0" lvl="1">
              <a:spcBef>
                <a:spcPts val="0"/>
              </a:spcBef>
              <a:spcAft>
                <a:spcPts val="0"/>
              </a:spcAft>
            </a:pP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You can verify your PSC within Aurora under the Departments drop down menu: </a:t>
            </a:r>
            <a:r>
              <a:rPr lang="en-US" sz="1400" u="sng" dirty="0">
                <a:solidFill>
                  <a:srgbClr val="0000FF"/>
                </a:solidFill>
                <a:effectLst/>
                <a:latin typeface="Calibri" panose="020F0502020204030204" pitchFamily="34" charset="0"/>
                <a:ea typeface="Calibri" panose="020F0502020204030204" pitchFamily="34" charset="0"/>
                <a:hlinkClick r:id="rId3"/>
              </a:rPr>
              <a:t>Department Search</a:t>
            </a:r>
            <a:r>
              <a:rPr lang="en-US" sz="1400" dirty="0">
                <a:effectLst/>
                <a:latin typeface="Calibri" panose="020F0502020204030204" pitchFamily="34" charset="0"/>
                <a:ea typeface="Calibri" panose="020F0502020204030204" pitchFamily="34" charset="0"/>
              </a:rPr>
              <a:t>.</a:t>
            </a:r>
          </a:p>
          <a:p>
            <a:pPr marL="800100" lvl="1" indent="-342900">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rPr>
              <a:t>HR &amp; Payroll Coordinators will indicate who to reach out to for coverage in their absence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615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11</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7" name="TextBox 6">
            <a:extLst>
              <a:ext uri="{FF2B5EF4-FFF2-40B4-BE49-F238E27FC236}">
                <a16:creationId xmlns:a16="http://schemas.microsoft.com/office/drawing/2014/main" id="{CD9426F3-FD4B-4855-A0ED-A7EF1A99315A}"/>
              </a:ext>
            </a:extLst>
          </p:cNvPr>
          <p:cNvSpPr txBox="1"/>
          <p:nvPr/>
        </p:nvSpPr>
        <p:spPr>
          <a:xfrm>
            <a:off x="531812" y="204352"/>
            <a:ext cx="6096000" cy="646331"/>
          </a:xfrm>
          <a:prstGeom prst="rect">
            <a:avLst/>
          </a:prstGeom>
          <a:noFill/>
        </p:spPr>
        <p:txBody>
          <a:bodyPr wrap="square">
            <a:spAutoFit/>
          </a:bodyPr>
          <a:lstStyle/>
          <a:p>
            <a:r>
              <a:rPr lang="en-US" sz="1800" dirty="0"/>
              <a:t>Question: Can we do retroactive increases and if not, why? </a:t>
            </a:r>
            <a:endParaRPr lang="en-US" dirty="0"/>
          </a:p>
        </p:txBody>
      </p:sp>
      <p:sp>
        <p:nvSpPr>
          <p:cNvPr id="8" name="TextBox 7">
            <a:extLst>
              <a:ext uri="{FF2B5EF4-FFF2-40B4-BE49-F238E27FC236}">
                <a16:creationId xmlns:a16="http://schemas.microsoft.com/office/drawing/2014/main" id="{80BF41C3-AB08-4EC0-80A2-D73F0D5FEF7C}"/>
              </a:ext>
            </a:extLst>
          </p:cNvPr>
          <p:cNvSpPr txBox="1"/>
          <p:nvPr/>
        </p:nvSpPr>
        <p:spPr>
          <a:xfrm>
            <a:off x="2959767" y="850683"/>
            <a:ext cx="7026443" cy="2116477"/>
          </a:xfrm>
          <a:prstGeom prst="rect">
            <a:avLst/>
          </a:prstGeom>
          <a:noFill/>
        </p:spPr>
        <p:txBody>
          <a:bodyPr wrap="square">
            <a:spAutoFit/>
          </a:bodyPr>
          <a:lstStyle/>
          <a:p>
            <a:pPr marL="742950" marR="0" lvl="1" indent="-285750">
              <a:lnSpc>
                <a:spcPct val="10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 of October 6, 2019, the effective date of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all reclassifications for current incumbents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will be the first day of a</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future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full payroll cycle following final PMF approval of the action and requested salary. The department must enter approved reclassifications in Aurora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in advance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of the desired effective date.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Retroactive processing of reclassification actions of incumbents will no longer be allowed.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543C4EE-C3A1-4B5F-915B-B578B862F372}"/>
              </a:ext>
            </a:extLst>
          </p:cNvPr>
          <p:cNvSpPr txBox="1"/>
          <p:nvPr/>
        </p:nvSpPr>
        <p:spPr>
          <a:xfrm>
            <a:off x="3579812" y="4658257"/>
            <a:ext cx="6097384" cy="1243930"/>
          </a:xfrm>
          <a:prstGeom prst="rect">
            <a:avLst/>
          </a:prstGeom>
          <a:noFill/>
        </p:spPr>
        <p:txBody>
          <a:bodyPr wrap="square">
            <a:spAutoFit/>
          </a:bodyPr>
          <a:lstStyle/>
          <a:p>
            <a:pPr marL="285750" marR="0" lvl="0" indent="-285750">
              <a:lnSpc>
                <a:spcPct val="10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We strongly recommend that Pay IEQs and Salary Changes/ADJs, that are not a part of the reclass process, be processed </a:t>
            </a:r>
            <a:r>
              <a:rPr lang="en-US" u="sng" dirty="0">
                <a:latin typeface="Calibri" panose="020F0502020204030204" pitchFamily="34" charset="0"/>
                <a:ea typeface="Calibri" panose="020F0502020204030204" pitchFamily="34" charset="0"/>
              </a:rPr>
              <a:t>as soon as possible</a:t>
            </a:r>
            <a:r>
              <a:rPr lang="en-US" dirty="0">
                <a:latin typeface="Calibri" panose="020F0502020204030204" pitchFamily="34" charset="0"/>
                <a:ea typeface="Calibri" panose="020F0502020204030204" pitchFamily="34" charset="0"/>
              </a:rPr>
              <a:t>, with the payroll period that they belong with. </a:t>
            </a:r>
            <a:endParaRPr lang="en-US" sz="1600" dirty="0">
              <a:effectLst/>
              <a:latin typeface="Calibri" panose="020F0502020204030204" pitchFamily="34" charset="0"/>
              <a:ea typeface="Calibri" panose="020F0502020204030204" pitchFamily="34" charset="0"/>
            </a:endParaRPr>
          </a:p>
        </p:txBody>
      </p:sp>
      <p:pic>
        <p:nvPicPr>
          <p:cNvPr id="12" name="Picture 11">
            <a:extLst>
              <a:ext uri="{FF2B5EF4-FFF2-40B4-BE49-F238E27FC236}">
                <a16:creationId xmlns:a16="http://schemas.microsoft.com/office/drawing/2014/main" id="{CE14CAEB-9093-4C8E-A945-0CF8D071D485}"/>
              </a:ext>
            </a:extLst>
          </p:cNvPr>
          <p:cNvPicPr>
            <a:picLocks noChangeAspect="1"/>
          </p:cNvPicPr>
          <p:nvPr/>
        </p:nvPicPr>
        <p:blipFill>
          <a:blip r:embed="rId3"/>
          <a:stretch>
            <a:fillRect/>
          </a:stretch>
        </p:blipFill>
        <p:spPr>
          <a:xfrm>
            <a:off x="4222001" y="2812026"/>
            <a:ext cx="4501973" cy="1872649"/>
          </a:xfrm>
          <a:prstGeom prst="rect">
            <a:avLst/>
          </a:prstGeom>
        </p:spPr>
      </p:pic>
    </p:spTree>
    <p:extLst>
      <p:ext uri="{BB962C8B-B14F-4D97-AF65-F5344CB8AC3E}">
        <p14:creationId xmlns:p14="http://schemas.microsoft.com/office/powerpoint/2010/main" val="2203933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12</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7" name="TextBox 6">
            <a:extLst>
              <a:ext uri="{FF2B5EF4-FFF2-40B4-BE49-F238E27FC236}">
                <a16:creationId xmlns:a16="http://schemas.microsoft.com/office/drawing/2014/main" id="{110E08BD-EF8E-4981-AB89-871044785E60}"/>
              </a:ext>
            </a:extLst>
          </p:cNvPr>
          <p:cNvSpPr txBox="1"/>
          <p:nvPr/>
        </p:nvSpPr>
        <p:spPr>
          <a:xfrm>
            <a:off x="531812" y="224535"/>
            <a:ext cx="6096000" cy="369332"/>
          </a:xfrm>
          <a:prstGeom prst="rect">
            <a:avLst/>
          </a:prstGeom>
          <a:noFill/>
        </p:spPr>
        <p:txBody>
          <a:bodyPr wrap="square">
            <a:spAutoFit/>
          </a:bodyPr>
          <a:lstStyle/>
          <a:p>
            <a:r>
              <a:rPr lang="en-US" dirty="0"/>
              <a:t>Question: How do Temps accrue and use sick pay? </a:t>
            </a:r>
          </a:p>
        </p:txBody>
      </p:sp>
      <p:sp>
        <p:nvSpPr>
          <p:cNvPr id="8" name="TextBox 7">
            <a:extLst>
              <a:ext uri="{FF2B5EF4-FFF2-40B4-BE49-F238E27FC236}">
                <a16:creationId xmlns:a16="http://schemas.microsoft.com/office/drawing/2014/main" id="{49819D7C-A113-4A55-B992-95620F4946A2}"/>
              </a:ext>
            </a:extLst>
          </p:cNvPr>
          <p:cNvSpPr txBox="1"/>
          <p:nvPr/>
        </p:nvSpPr>
        <p:spPr>
          <a:xfrm>
            <a:off x="1558439" y="1542862"/>
            <a:ext cx="9304420" cy="4411913"/>
          </a:xfrm>
          <a:prstGeom prst="rect">
            <a:avLst/>
          </a:prstGeom>
          <a:noFill/>
        </p:spPr>
        <p:txBody>
          <a:bodyPr wrap="square">
            <a:spAutoFit/>
          </a:bodyPr>
          <a:lstStyle/>
          <a:p>
            <a:pPr marL="228600" marR="0">
              <a:lnSpc>
                <a:spcPct val="107000"/>
              </a:lnSpc>
              <a:spcBef>
                <a:spcPts val="0"/>
              </a:spcBef>
              <a:spcAft>
                <a:spcPts val="6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Since 2015, the following are eligible to accrue Earned Sick Time: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6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Less Than Half Time (LHT)</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6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Temporary</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6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Harvard Students when FICA subject (excludes work-study and students enrolled less than half time)</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Paid Interns</a:t>
            </a:r>
          </a:p>
          <a:p>
            <a:pPr marR="0" lvl="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R="0" lvl="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Eligible employees will accrue one hour of earned sick time for every 30 hours worked, up to a maximum accrual of 40 hours of earned sick time each fiscal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Employees accrue immediately but are not eligible to take time for 90 days.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Earned Sick Time is accrued per PeopleSoft job, not per employee.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All processed and managed through absence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07F62C66-C308-496D-AEDE-5A55AF6AFAA9}"/>
              </a:ext>
            </a:extLst>
          </p:cNvPr>
          <p:cNvPicPr>
            <a:picLocks noChangeAspect="1"/>
          </p:cNvPicPr>
          <p:nvPr/>
        </p:nvPicPr>
        <p:blipFill>
          <a:blip r:embed="rId3"/>
          <a:stretch>
            <a:fillRect/>
          </a:stretch>
        </p:blipFill>
        <p:spPr>
          <a:xfrm rot="1851071">
            <a:off x="9747186" y="758157"/>
            <a:ext cx="1569410" cy="1569410"/>
          </a:xfrm>
          <a:prstGeom prst="rect">
            <a:avLst/>
          </a:prstGeom>
        </p:spPr>
      </p:pic>
      <p:sp>
        <p:nvSpPr>
          <p:cNvPr id="11" name="TextBox 10">
            <a:extLst>
              <a:ext uri="{FF2B5EF4-FFF2-40B4-BE49-F238E27FC236}">
                <a16:creationId xmlns:a16="http://schemas.microsoft.com/office/drawing/2014/main" id="{33E769EF-032D-4CC7-B47B-4D182464D47C}"/>
              </a:ext>
            </a:extLst>
          </p:cNvPr>
          <p:cNvSpPr txBox="1"/>
          <p:nvPr/>
        </p:nvSpPr>
        <p:spPr>
          <a:xfrm rot="1834899">
            <a:off x="9091749" y="2198834"/>
            <a:ext cx="2061324" cy="200055"/>
          </a:xfrm>
          <a:prstGeom prst="rect">
            <a:avLst/>
          </a:prstGeom>
          <a:noFill/>
        </p:spPr>
        <p:txBody>
          <a:bodyPr wrap="square">
            <a:spAutoFit/>
          </a:bodyPr>
          <a:lstStyle/>
          <a:p>
            <a:r>
              <a:rPr lang="en-US" sz="700" dirty="0"/>
              <a:t>Photo Credit: Clip-art Library.com </a:t>
            </a:r>
          </a:p>
        </p:txBody>
      </p:sp>
    </p:spTree>
    <p:extLst>
      <p:ext uri="{BB962C8B-B14F-4D97-AF65-F5344CB8AC3E}">
        <p14:creationId xmlns:p14="http://schemas.microsoft.com/office/powerpoint/2010/main" val="2818391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13</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8" name="TextBox 7">
            <a:extLst>
              <a:ext uri="{FF2B5EF4-FFF2-40B4-BE49-F238E27FC236}">
                <a16:creationId xmlns:a16="http://schemas.microsoft.com/office/drawing/2014/main" id="{92B980A7-7DF2-4A76-AD5F-CE9633ABEF1C}"/>
              </a:ext>
            </a:extLst>
          </p:cNvPr>
          <p:cNvSpPr txBox="1"/>
          <p:nvPr/>
        </p:nvSpPr>
        <p:spPr>
          <a:xfrm>
            <a:off x="1764632" y="693637"/>
            <a:ext cx="10138610" cy="5167184"/>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Enrollment in Earned Sick Time Absence Management requires a schedule.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Default schedule is 40.00_S5M6T6W6R6F6S5.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schedule can be changed through the Job Data Change form in Aurora.</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Absence Accrual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Absence calculations for WTM employees run weekly on Thursday (takes and accruals).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Accrual rate is</a:t>
            </a:r>
            <a:r>
              <a:rPr lang="en-US" sz="1800" b="1" dirty="0">
                <a:effectLst/>
                <a:latin typeface="Calibri" panose="020F0502020204030204" pitchFamily="34" charset="0"/>
                <a:ea typeface="Times New Roman" panose="02020603050405020304" pitchFamily="18" charset="0"/>
              </a:rPr>
              <a:t> 0.03334 </a:t>
            </a:r>
            <a:r>
              <a:rPr lang="en-US" sz="1800" dirty="0">
                <a:effectLst/>
                <a:latin typeface="Calibri" panose="020F0502020204030204" pitchFamily="34" charset="0"/>
                <a:ea typeface="Times New Roman" panose="02020603050405020304" pitchFamily="18" charset="0"/>
              </a:rPr>
              <a:t>multiplied by hours (REG and OTP).</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current week’s process calculates accruals based on previous week’s earnings</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228600" marR="0">
              <a:lnSpc>
                <a:spcPct val="107000"/>
              </a:lnSpc>
              <a:spcBef>
                <a:spcPts val="0"/>
              </a:spcBef>
              <a:spcAft>
                <a:spcPts val="8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A few things to note: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Employees see Earned Sick Time balances as soon as they start accruing.</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Employees can request an Earned Sick Time absence even if they have not met the 90 day wait period. However, even if the absence is approved, the absence will be voided without notifying the employee and no time will pay out.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If an employee transfers to a staff job, the Earned Sick Time balance may be added to the Sick time balance. However, if a staff employee transfers to a temp or LHT job, the staff Sick Time may not be carried over to the Earned Sick Time balance.</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68898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14</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7" name="TextBox 6">
            <a:extLst>
              <a:ext uri="{FF2B5EF4-FFF2-40B4-BE49-F238E27FC236}">
                <a16:creationId xmlns:a16="http://schemas.microsoft.com/office/drawing/2014/main" id="{110E08BD-EF8E-4981-AB89-871044785E60}"/>
              </a:ext>
            </a:extLst>
          </p:cNvPr>
          <p:cNvSpPr txBox="1"/>
          <p:nvPr/>
        </p:nvSpPr>
        <p:spPr>
          <a:xfrm>
            <a:off x="531812" y="224535"/>
            <a:ext cx="6096000" cy="646331"/>
          </a:xfrm>
          <a:prstGeom prst="rect">
            <a:avLst/>
          </a:prstGeom>
          <a:noFill/>
        </p:spPr>
        <p:txBody>
          <a:bodyPr wrap="square">
            <a:spAutoFit/>
          </a:bodyPr>
          <a:lstStyle/>
          <a:p>
            <a:r>
              <a:rPr lang="en-US" dirty="0"/>
              <a:t>Question: How does a gross up work and when is it acceptable to gross up a payment? </a:t>
            </a:r>
          </a:p>
        </p:txBody>
      </p:sp>
      <p:sp>
        <p:nvSpPr>
          <p:cNvPr id="8" name="TextBox 7">
            <a:extLst>
              <a:ext uri="{FF2B5EF4-FFF2-40B4-BE49-F238E27FC236}">
                <a16:creationId xmlns:a16="http://schemas.microsoft.com/office/drawing/2014/main" id="{00CA7A98-542B-439C-8A44-979C1CA596BF}"/>
              </a:ext>
            </a:extLst>
          </p:cNvPr>
          <p:cNvSpPr txBox="1"/>
          <p:nvPr/>
        </p:nvSpPr>
        <p:spPr>
          <a:xfrm>
            <a:off x="3048000" y="1729722"/>
            <a:ext cx="6096000" cy="3693319"/>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rPr>
              <a:t>A Gross Up is taking the desired Net Pay (after taxes) and backing into the Gross via the following taxes: Social Security, Medicare, Federal Withholding, and State Withholding. </a:t>
            </a:r>
          </a:p>
          <a:p>
            <a:pPr marR="0" lvl="0">
              <a:spcBef>
                <a:spcPts val="0"/>
              </a:spcBef>
              <a:spcAft>
                <a:spcPts val="0"/>
              </a:spcAft>
            </a:pPr>
            <a:endParaRPr lang="en-US" dirty="0">
              <a:effectLst/>
              <a:latin typeface="Calibri" panose="020F0502020204030204" pitchFamily="34" charset="0"/>
              <a:ea typeface="Calibri" panose="020F0502020204030204" pitchFamily="34" charset="0"/>
            </a:endParaRPr>
          </a:p>
          <a:p>
            <a:pPr marR="0" lvl="0">
              <a:spcBef>
                <a:spcPts val="0"/>
              </a:spcBef>
              <a:spcAft>
                <a:spcPts val="0"/>
              </a:spcAft>
            </a:pPr>
            <a:endParaRPr lang="en-US" dirty="0">
              <a:latin typeface="Calibri" panose="020F0502020204030204" pitchFamily="34" charset="0"/>
              <a:ea typeface="Calibri" panose="020F0502020204030204" pitchFamily="34" charset="0"/>
            </a:endParaRPr>
          </a:p>
          <a:p>
            <a:pPr marR="0" lvl="0">
              <a:spcBef>
                <a:spcPts val="0"/>
              </a:spcBef>
              <a:spcAft>
                <a:spcPts val="0"/>
              </a:spcAft>
            </a:pP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rPr>
              <a:t>Please work with your Payroll Coordinator for these, if needed.</a:t>
            </a:r>
          </a:p>
          <a:p>
            <a:pPr marL="742950" marR="0" lvl="1" indent="-285750">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rPr>
              <a:t>Note: Certain earnings, such as LRB (Late Reimbursements) are not allowed to be Grossed Up. </a:t>
            </a:r>
          </a:p>
          <a:p>
            <a:pPr marL="742950" marR="0" lvl="1" indent="-285750">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rPr>
              <a:t>Determination of Gross Up eligibility is determined by Department and applicable Back Offices </a:t>
            </a:r>
          </a:p>
        </p:txBody>
      </p:sp>
    </p:spTree>
    <p:extLst>
      <p:ext uri="{BB962C8B-B14F-4D97-AF65-F5344CB8AC3E}">
        <p14:creationId xmlns:p14="http://schemas.microsoft.com/office/powerpoint/2010/main" val="1275915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15</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7" name="TextBox 6">
            <a:extLst>
              <a:ext uri="{FF2B5EF4-FFF2-40B4-BE49-F238E27FC236}">
                <a16:creationId xmlns:a16="http://schemas.microsoft.com/office/drawing/2014/main" id="{110E08BD-EF8E-4981-AB89-871044785E60}"/>
              </a:ext>
            </a:extLst>
          </p:cNvPr>
          <p:cNvSpPr txBox="1"/>
          <p:nvPr/>
        </p:nvSpPr>
        <p:spPr>
          <a:xfrm>
            <a:off x="531812" y="224535"/>
            <a:ext cx="6096000" cy="646331"/>
          </a:xfrm>
          <a:prstGeom prst="rect">
            <a:avLst/>
          </a:prstGeom>
          <a:noFill/>
        </p:spPr>
        <p:txBody>
          <a:bodyPr wrap="square">
            <a:spAutoFit/>
          </a:bodyPr>
          <a:lstStyle/>
          <a:p>
            <a:r>
              <a:rPr lang="en-US" dirty="0"/>
              <a:t>Question: How should we advise a new hire filling out a W4? </a:t>
            </a:r>
          </a:p>
        </p:txBody>
      </p:sp>
      <p:sp>
        <p:nvSpPr>
          <p:cNvPr id="8" name="TextBox 7">
            <a:extLst>
              <a:ext uri="{FF2B5EF4-FFF2-40B4-BE49-F238E27FC236}">
                <a16:creationId xmlns:a16="http://schemas.microsoft.com/office/drawing/2014/main" id="{C41FD5A0-9AE1-4D88-8750-7353BC03373B}"/>
              </a:ext>
            </a:extLst>
          </p:cNvPr>
          <p:cNvSpPr txBox="1"/>
          <p:nvPr/>
        </p:nvSpPr>
        <p:spPr>
          <a:xfrm>
            <a:off x="1982789" y="870725"/>
            <a:ext cx="8566483" cy="5093702"/>
          </a:xfrm>
          <a:prstGeom prst="rect">
            <a:avLst/>
          </a:prstGeom>
          <a:noFill/>
        </p:spPr>
        <p:txBody>
          <a:bodyPr wrap="square">
            <a:spAutoFit/>
          </a:bodyPr>
          <a:lstStyle/>
          <a:p>
            <a:pPr marL="0" marR="0">
              <a:spcBef>
                <a:spcPts val="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is Form W-4</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Form W-4 is a form where employees claim allowances and instruct Harvard how much to withhold from their paycheck for federal income taxes.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6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Who Needs to Complete Form W-4</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new employees and anyone making withholding changes must use this form.</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 Citizens, permanent residents or resident aliens can use the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Tax Withholding Estimator</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see if they need to adjust their current withholding. Nonresident Aliens (NRAs), should not use the tax withholding estimator feature since different tax rules apply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IRS Notice 1392</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6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a:p>
            <a:pPr marL="0" marR="0">
              <a:spcBef>
                <a:spcPts val="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Federal withholding changes may be made in PeopleSoft through Self-Service; along with any State Tax Withholdings and State/Local Distributions </a:t>
            </a:r>
          </a:p>
          <a:p>
            <a:pPr marL="0" marR="0">
              <a:spcBef>
                <a:spcPts val="0"/>
              </a:spcBef>
              <a:spcAft>
                <a:spcPts val="6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**FAS HR and Payroll Coordinators can not provide Tax advice to Departments and Employees. Employees who have detailed inquires on how they should fill out tax forms should consult with a Tax Accountant.**</a:t>
            </a:r>
            <a:endParaRPr lang="en-US" sz="14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73265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16</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7" name="TextBox 6">
            <a:extLst>
              <a:ext uri="{FF2B5EF4-FFF2-40B4-BE49-F238E27FC236}">
                <a16:creationId xmlns:a16="http://schemas.microsoft.com/office/drawing/2014/main" id="{110E08BD-EF8E-4981-AB89-871044785E60}"/>
              </a:ext>
            </a:extLst>
          </p:cNvPr>
          <p:cNvSpPr txBox="1"/>
          <p:nvPr/>
        </p:nvSpPr>
        <p:spPr>
          <a:xfrm>
            <a:off x="531812" y="224535"/>
            <a:ext cx="6096000" cy="646331"/>
          </a:xfrm>
          <a:prstGeom prst="rect">
            <a:avLst/>
          </a:prstGeom>
          <a:noFill/>
        </p:spPr>
        <p:txBody>
          <a:bodyPr wrap="square">
            <a:spAutoFit/>
          </a:bodyPr>
          <a:lstStyle/>
          <a:p>
            <a:r>
              <a:rPr lang="en-US" dirty="0"/>
              <a:t>Question: What happens if someone works in a non-commutable state and doesn’t tell us? </a:t>
            </a:r>
          </a:p>
        </p:txBody>
      </p:sp>
      <p:sp>
        <p:nvSpPr>
          <p:cNvPr id="8" name="TextBox 7">
            <a:extLst>
              <a:ext uri="{FF2B5EF4-FFF2-40B4-BE49-F238E27FC236}">
                <a16:creationId xmlns:a16="http://schemas.microsoft.com/office/drawing/2014/main" id="{C41FD5A0-9AE1-4D88-8750-7353BC03373B}"/>
              </a:ext>
            </a:extLst>
          </p:cNvPr>
          <p:cNvSpPr txBox="1"/>
          <p:nvPr/>
        </p:nvSpPr>
        <p:spPr>
          <a:xfrm>
            <a:off x="2013285" y="1096073"/>
            <a:ext cx="8566483" cy="1766189"/>
          </a:xfrm>
          <a:prstGeom prst="rect">
            <a:avLst/>
          </a:prstGeom>
          <a:noFill/>
        </p:spPr>
        <p:txBody>
          <a:bodyPr wrap="square">
            <a:spAutoFit/>
          </a:bodyPr>
          <a:lstStyle/>
          <a:p>
            <a:pPr marL="5143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Employee would be in violation of University policy </a:t>
            </a:r>
          </a:p>
          <a:p>
            <a:pPr marL="5143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Employee will not have the proper taxes occur on their payroll checks</a:t>
            </a:r>
          </a:p>
          <a:p>
            <a:pPr marL="5143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ensure that you are following the latest guidance from the Office of the Controller regarding employees working outside of MA: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https://oc.finance.harvard.edu/employees-working-outside-of-massachusetts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B2635A06-D08A-428C-A937-E6D2C681BB16}"/>
              </a:ext>
            </a:extLst>
          </p:cNvPr>
          <p:cNvSpPr txBox="1"/>
          <p:nvPr/>
        </p:nvSpPr>
        <p:spPr>
          <a:xfrm>
            <a:off x="531812" y="3178866"/>
            <a:ext cx="6096000" cy="646331"/>
          </a:xfrm>
          <a:prstGeom prst="rect">
            <a:avLst/>
          </a:prstGeom>
          <a:noFill/>
        </p:spPr>
        <p:txBody>
          <a:bodyPr wrap="square">
            <a:spAutoFit/>
          </a:bodyPr>
          <a:lstStyle/>
          <a:p>
            <a:r>
              <a:rPr lang="en-US" dirty="0"/>
              <a:t>Question: Why can’t I pay a non-exempt worker in CA? </a:t>
            </a:r>
          </a:p>
        </p:txBody>
      </p:sp>
      <p:sp>
        <p:nvSpPr>
          <p:cNvPr id="10" name="TextBox 9">
            <a:extLst>
              <a:ext uri="{FF2B5EF4-FFF2-40B4-BE49-F238E27FC236}">
                <a16:creationId xmlns:a16="http://schemas.microsoft.com/office/drawing/2014/main" id="{2C89071D-B5B6-4A70-8222-221577FD616B}"/>
              </a:ext>
            </a:extLst>
          </p:cNvPr>
          <p:cNvSpPr txBox="1"/>
          <p:nvPr/>
        </p:nvSpPr>
        <p:spPr>
          <a:xfrm>
            <a:off x="2132012" y="3857625"/>
            <a:ext cx="6096000" cy="671915"/>
          </a:xfrm>
          <a:prstGeom prst="rect">
            <a:avLst/>
          </a:prstGeom>
          <a:noFill/>
        </p:spPr>
        <p:txBody>
          <a:bodyPr wrap="square">
            <a:spAutoFit/>
          </a:bodyPr>
          <a:lstStyle/>
          <a:p>
            <a:pPr marL="5143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Due to the Hourly Labor Laws in California, we are unable to hire non-exempt workers in California. </a:t>
            </a:r>
          </a:p>
        </p:txBody>
      </p:sp>
      <p:pic>
        <p:nvPicPr>
          <p:cNvPr id="3" name="Picture 2">
            <a:extLst>
              <a:ext uri="{FF2B5EF4-FFF2-40B4-BE49-F238E27FC236}">
                <a16:creationId xmlns:a16="http://schemas.microsoft.com/office/drawing/2014/main" id="{B68279DA-4D00-421B-97CE-F167285464B0}"/>
              </a:ext>
            </a:extLst>
          </p:cNvPr>
          <p:cNvPicPr>
            <a:picLocks noChangeAspect="1"/>
          </p:cNvPicPr>
          <p:nvPr/>
        </p:nvPicPr>
        <p:blipFill>
          <a:blip r:embed="rId4"/>
          <a:stretch>
            <a:fillRect/>
          </a:stretch>
        </p:blipFill>
        <p:spPr>
          <a:xfrm>
            <a:off x="8211970" y="3825197"/>
            <a:ext cx="3667125" cy="2076450"/>
          </a:xfrm>
          <a:prstGeom prst="rect">
            <a:avLst/>
          </a:prstGeom>
        </p:spPr>
      </p:pic>
      <p:sp>
        <p:nvSpPr>
          <p:cNvPr id="11" name="TextBox 10">
            <a:extLst>
              <a:ext uri="{FF2B5EF4-FFF2-40B4-BE49-F238E27FC236}">
                <a16:creationId xmlns:a16="http://schemas.microsoft.com/office/drawing/2014/main" id="{33B82CD6-1069-4E99-998D-60DEFAF7C500}"/>
              </a:ext>
            </a:extLst>
          </p:cNvPr>
          <p:cNvSpPr txBox="1"/>
          <p:nvPr/>
        </p:nvSpPr>
        <p:spPr>
          <a:xfrm>
            <a:off x="8131935" y="5834047"/>
            <a:ext cx="2077276" cy="200055"/>
          </a:xfrm>
          <a:prstGeom prst="rect">
            <a:avLst/>
          </a:prstGeom>
          <a:noFill/>
        </p:spPr>
        <p:txBody>
          <a:bodyPr wrap="square" rtlCol="0">
            <a:spAutoFit/>
          </a:bodyPr>
          <a:lstStyle/>
          <a:p>
            <a:r>
              <a:rPr lang="en-US" sz="700" dirty="0"/>
              <a:t>Photo Credit-Census Bureau</a:t>
            </a:r>
          </a:p>
        </p:txBody>
      </p:sp>
    </p:spTree>
    <p:extLst>
      <p:ext uri="{BB962C8B-B14F-4D97-AF65-F5344CB8AC3E}">
        <p14:creationId xmlns:p14="http://schemas.microsoft.com/office/powerpoint/2010/main" val="877127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17</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7" name="TextBox 6">
            <a:extLst>
              <a:ext uri="{FF2B5EF4-FFF2-40B4-BE49-F238E27FC236}">
                <a16:creationId xmlns:a16="http://schemas.microsoft.com/office/drawing/2014/main" id="{110E08BD-EF8E-4981-AB89-871044785E60}"/>
              </a:ext>
            </a:extLst>
          </p:cNvPr>
          <p:cNvSpPr txBox="1"/>
          <p:nvPr/>
        </p:nvSpPr>
        <p:spPr>
          <a:xfrm>
            <a:off x="531812" y="224535"/>
            <a:ext cx="6096000" cy="646331"/>
          </a:xfrm>
          <a:prstGeom prst="rect">
            <a:avLst/>
          </a:prstGeom>
          <a:noFill/>
        </p:spPr>
        <p:txBody>
          <a:bodyPr wrap="square">
            <a:spAutoFit/>
          </a:bodyPr>
          <a:lstStyle/>
          <a:p>
            <a:r>
              <a:rPr lang="en-US" dirty="0"/>
              <a:t>Question: How do we process a final paycheck for a termination? </a:t>
            </a:r>
          </a:p>
        </p:txBody>
      </p:sp>
      <p:sp>
        <p:nvSpPr>
          <p:cNvPr id="12" name="TextBox 11">
            <a:extLst>
              <a:ext uri="{FF2B5EF4-FFF2-40B4-BE49-F238E27FC236}">
                <a16:creationId xmlns:a16="http://schemas.microsoft.com/office/drawing/2014/main" id="{CDBE3530-7B4C-4494-BD0F-A867EA65BED2}"/>
              </a:ext>
            </a:extLst>
          </p:cNvPr>
          <p:cNvSpPr txBox="1"/>
          <p:nvPr/>
        </p:nvSpPr>
        <p:spPr>
          <a:xfrm>
            <a:off x="1828919" y="870866"/>
            <a:ext cx="9140584" cy="5471241"/>
          </a:xfrm>
          <a:prstGeom prst="rect">
            <a:avLst/>
          </a:prstGeom>
          <a:noFill/>
        </p:spPr>
        <p:txBody>
          <a:bodyPr wrap="square">
            <a:spAutoFit/>
          </a:bodyPr>
          <a:lstStyle/>
          <a:p>
            <a:pPr marL="22860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Voluntary Terminations-VOL (i.e., Leaving for another job, Moving away from area)</a:t>
            </a:r>
          </a:p>
          <a:p>
            <a:pPr marL="285750" indent="-285750">
              <a:spcBef>
                <a:spcPts val="0"/>
              </a:spcBef>
              <a:buFont typeface="Arial" panose="020B0604020202020204" pitchFamily="34" charset="0"/>
              <a:buChar char="•"/>
            </a:pPr>
            <a:r>
              <a:rPr lang="en-US" sz="1400" dirty="0"/>
              <a:t>Employees who are terminated voluntarily will receive their final paycheck, inclusive of wages and accrued but unused vacation time, on their last regularly schedule paycheck date </a:t>
            </a:r>
          </a:p>
          <a:p>
            <a:pPr marL="285750" indent="-285750">
              <a:spcBef>
                <a:spcPts val="0"/>
              </a:spcBef>
              <a:buFont typeface="Arial" panose="020B0604020202020204" pitchFamily="34" charset="0"/>
              <a:buChar char="•"/>
            </a:pPr>
            <a:endParaRPr lang="en-US" sz="1400" dirty="0"/>
          </a:p>
          <a:p>
            <a:pPr marL="285750" indent="-285750">
              <a:spcBef>
                <a:spcPts val="0"/>
              </a:spcBef>
              <a:buFont typeface="Arial" panose="020B0604020202020204" pitchFamily="34" charset="0"/>
              <a:buChar char="•"/>
            </a:pPr>
            <a:endParaRPr lang="en-US" sz="1400" dirty="0"/>
          </a:p>
          <a:p>
            <a:pPr marL="22860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Involuntary Terminations-INV </a:t>
            </a:r>
            <a:r>
              <a:rPr lang="en-US" sz="2000" dirty="0">
                <a:effectLst/>
                <a:latin typeface="Calibri" panose="020F0502020204030204" pitchFamily="34" charset="0"/>
                <a:ea typeface="Calibri" panose="020F0502020204030204" pitchFamily="34" charset="0"/>
                <a:cs typeface="Times New Roman" panose="02020603050405020304" pitchFamily="18" charset="0"/>
              </a:rPr>
              <a:t>(i.e., Performance or OGC related issues, Term </a:t>
            </a:r>
            <a:r>
              <a:rPr lang="en-US" sz="2000" dirty="0">
                <a:latin typeface="Calibri" panose="020F0502020204030204" pitchFamily="34" charset="0"/>
                <a:ea typeface="Calibri" panose="020F0502020204030204" pitchFamily="34" charset="0"/>
                <a:cs typeface="Times New Roman" panose="02020603050405020304" pitchFamily="18" charset="0"/>
              </a:rPr>
              <a:t>A</a:t>
            </a:r>
            <a:r>
              <a:rPr lang="en-US" sz="2000" dirty="0">
                <a:effectLst/>
                <a:latin typeface="Calibri" panose="020F0502020204030204" pitchFamily="34" charset="0"/>
                <a:ea typeface="Calibri" panose="020F0502020204030204" pitchFamily="34" charset="0"/>
                <a:cs typeface="Times New Roman" panose="02020603050405020304" pitchFamily="18" charset="0"/>
              </a:rPr>
              <a:t>ppointments not renewed)</a:t>
            </a:r>
          </a:p>
          <a:p>
            <a:pPr marL="285750" indent="-285750">
              <a:spcBef>
                <a:spcPts val="0"/>
              </a:spcBef>
              <a:buFont typeface="Arial" panose="020B0604020202020204" pitchFamily="34" charset="0"/>
              <a:buChar char="•"/>
            </a:pPr>
            <a:r>
              <a:rPr lang="en-US" sz="1400" dirty="0"/>
              <a:t>Employees who are terminated involuntarily must receive their final paycheck, inclusive of wages and accrued but unused vacation time, on their last day of paid employment</a:t>
            </a:r>
          </a:p>
          <a:p>
            <a:pPr marL="285750" indent="-285750">
              <a:spcBef>
                <a:spcPts val="0"/>
              </a:spcBef>
              <a:buFont typeface="Arial" panose="020B0604020202020204" pitchFamily="34" charset="0"/>
              <a:buChar char="•"/>
            </a:pPr>
            <a:endParaRPr lang="en-US" sz="1400" dirty="0">
              <a:ea typeface="+mn-lt"/>
              <a:cs typeface="+mn-lt"/>
            </a:endParaRPr>
          </a:p>
          <a:p>
            <a:pPr marL="285750" indent="-285750">
              <a:spcBef>
                <a:spcPts val="0"/>
              </a:spcBef>
              <a:buFont typeface="Arial" panose="020B0604020202020204" pitchFamily="34" charset="0"/>
              <a:buChar char="•"/>
            </a:pPr>
            <a:r>
              <a:rPr lang="en-US" sz="1400" dirty="0">
                <a:ea typeface="+mn-lt"/>
                <a:cs typeface="+mn-lt"/>
              </a:rPr>
              <a:t>Term positions that end and are not renewed or reappointed (unless the employee voluntarily resigns) are involuntary terminations</a:t>
            </a:r>
          </a:p>
          <a:p>
            <a:pPr marL="285750" indent="-285750">
              <a:spcBef>
                <a:spcPts val="0"/>
              </a:spcBef>
              <a:buFont typeface="Arial" panose="020B0604020202020204" pitchFamily="34" charset="0"/>
              <a:buChar char="•"/>
            </a:pPr>
            <a:endParaRPr lang="en-US" sz="1400" dirty="0">
              <a:ea typeface="+mn-lt"/>
              <a:cs typeface="+mn-lt"/>
            </a:endParaRPr>
          </a:p>
          <a:p>
            <a:pPr marL="285750" indent="-285750">
              <a:spcBef>
                <a:spcPts val="0"/>
              </a:spcBef>
              <a:buFont typeface="Arial" panose="020B0604020202020204" pitchFamily="34" charset="0"/>
              <a:buChar char="•"/>
            </a:pPr>
            <a:r>
              <a:rPr lang="en-US" sz="1400" dirty="0">
                <a:ea typeface="+mn-lt"/>
                <a:cs typeface="+mn-lt"/>
              </a:rPr>
              <a:t>Now recommending that the employee be notified, and can relieved of their duties, but their </a:t>
            </a:r>
            <a:r>
              <a:rPr lang="en-US" sz="1400" b="1" dirty="0">
                <a:ea typeface="+mn-lt"/>
                <a:cs typeface="+mn-lt"/>
              </a:rPr>
              <a:t>last date of employment should be coordinated with the regular paycheck cycle</a:t>
            </a:r>
          </a:p>
          <a:p>
            <a:pPr marL="285750" indent="-285750">
              <a:spcBef>
                <a:spcPts val="0"/>
              </a:spcBef>
              <a:buFont typeface="Arial" panose="020B0604020202020204" pitchFamily="34" charset="0"/>
              <a:buChar char="•"/>
            </a:pPr>
            <a:endParaRPr lang="en-US" sz="1400" dirty="0">
              <a:ea typeface="+mn-lt"/>
              <a:cs typeface="+mn-lt"/>
            </a:endParaRPr>
          </a:p>
          <a:p>
            <a:pPr marL="285750" indent="-285750">
              <a:spcBef>
                <a:spcPts val="0"/>
              </a:spcBef>
              <a:buFont typeface="Arial" panose="020B0604020202020204" pitchFamily="34" charset="0"/>
              <a:buChar char="•"/>
            </a:pPr>
            <a:r>
              <a:rPr lang="en-US" sz="1400" dirty="0">
                <a:ea typeface="+mn-lt"/>
                <a:cs typeface="+mn-lt"/>
              </a:rPr>
              <a:t>Its important for managers to plan the timeline for all involuntary terminations in advance and coordinate with HR and Payroll</a:t>
            </a:r>
          </a:p>
          <a:p>
            <a:pPr>
              <a:spcBef>
                <a:spcPts val="0"/>
              </a:spcBef>
            </a:pPr>
            <a:endParaRPr lang="en-US" sz="1400" dirty="0">
              <a:highlight>
                <a:srgbClr val="FFFF00"/>
              </a:highlight>
              <a:latin typeface="Calibri" panose="020F0502020204030204" pitchFamily="34" charset="0"/>
              <a:ea typeface="+mn-lt"/>
              <a:cs typeface="+mn-lt"/>
              <a:hlinkClick r:id="rId3"/>
            </a:endParaRPr>
          </a:p>
          <a:p>
            <a:pPr>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3"/>
              </a:rPr>
              <a:t>Special Edition FAS </a:t>
            </a:r>
            <a:r>
              <a:rPr lang="en-US" sz="2400" dirty="0" err="1">
                <a:effectLst/>
                <a:latin typeface="Calibri" panose="020F0502020204030204" pitchFamily="34" charset="0"/>
                <a:ea typeface="Calibri" panose="020F0502020204030204" pitchFamily="34" charset="0"/>
                <a:cs typeface="Times New Roman" panose="02020603050405020304" pitchFamily="18" charset="0"/>
                <a:hlinkClick r:id="rId3"/>
              </a:rPr>
              <a:t>Payline</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3"/>
              </a:rPr>
              <a:t> January 2023</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contains the 1/5/2023 Involuntary Term Process communication.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525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18</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7" name="TextBox 6">
            <a:extLst>
              <a:ext uri="{FF2B5EF4-FFF2-40B4-BE49-F238E27FC236}">
                <a16:creationId xmlns:a16="http://schemas.microsoft.com/office/drawing/2014/main" id="{110E08BD-EF8E-4981-AB89-871044785E60}"/>
              </a:ext>
            </a:extLst>
          </p:cNvPr>
          <p:cNvSpPr txBox="1"/>
          <p:nvPr/>
        </p:nvSpPr>
        <p:spPr>
          <a:xfrm>
            <a:off x="531812" y="224535"/>
            <a:ext cx="6096000" cy="646331"/>
          </a:xfrm>
          <a:prstGeom prst="rect">
            <a:avLst/>
          </a:prstGeom>
          <a:noFill/>
        </p:spPr>
        <p:txBody>
          <a:bodyPr wrap="square">
            <a:spAutoFit/>
          </a:bodyPr>
          <a:lstStyle/>
          <a:p>
            <a:r>
              <a:rPr lang="en-US" dirty="0"/>
              <a:t>Question: What are my Payroll Internal Controls and what Payroll Reports I should run?</a:t>
            </a:r>
          </a:p>
        </p:txBody>
      </p:sp>
      <p:sp>
        <p:nvSpPr>
          <p:cNvPr id="9" name="TextBox 8">
            <a:extLst>
              <a:ext uri="{FF2B5EF4-FFF2-40B4-BE49-F238E27FC236}">
                <a16:creationId xmlns:a16="http://schemas.microsoft.com/office/drawing/2014/main" id="{58E246F8-B4E9-4E94-B5EF-E11E7FF529EE}"/>
              </a:ext>
            </a:extLst>
          </p:cNvPr>
          <p:cNvSpPr txBox="1"/>
          <p:nvPr/>
        </p:nvSpPr>
        <p:spPr>
          <a:xfrm>
            <a:off x="968721" y="920652"/>
            <a:ext cx="10936767" cy="1766189"/>
          </a:xfrm>
          <a:prstGeom prst="rect">
            <a:avLst/>
          </a:prstGeom>
          <a:noFill/>
        </p:spPr>
        <p:txBody>
          <a:bodyPr wrap="square">
            <a:spAutoFit/>
          </a:bodyPr>
          <a:lstStyle/>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FAS Procedures for Payroll Key Internal Controls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Office of the Controller has identified four key internal controls for payroll.  These internal controls, when met, will satisfy control testing by the University’s external auditors. This document establishes procedures based on best practices for FAS tubs, departments, and centers in order to meet these key internal controls.</a:t>
            </a:r>
          </a:p>
          <a:p>
            <a:pPr marL="0" marR="0">
              <a:lnSpc>
                <a:spcPct val="107000"/>
              </a:lnSpc>
              <a:spcBef>
                <a:spcPts val="0"/>
              </a:spcBef>
              <a:spcAft>
                <a:spcPts val="800"/>
              </a:spcAft>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https://finance.fas.harvard.edu/files/fas_finance/files/fas_payroll_key_internal_controls.pdf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Box 9">
            <a:extLst>
              <a:ext uri="{FF2B5EF4-FFF2-40B4-BE49-F238E27FC236}">
                <a16:creationId xmlns:a16="http://schemas.microsoft.com/office/drawing/2014/main" id="{67CA170E-197E-496C-A5D7-0CFA350C91CD}"/>
              </a:ext>
            </a:extLst>
          </p:cNvPr>
          <p:cNvSpPr txBox="1"/>
          <p:nvPr/>
        </p:nvSpPr>
        <p:spPr>
          <a:xfrm>
            <a:off x="1982790" y="2818773"/>
            <a:ext cx="9677398" cy="3185103"/>
          </a:xfrm>
          <a:prstGeom prst="rect">
            <a:avLst/>
          </a:prstGeom>
          <a:noFill/>
        </p:spPr>
        <p:txBody>
          <a:bodyPr wrap="square">
            <a:spAutoFit/>
          </a:bodyPr>
          <a:lstStyle/>
          <a:p>
            <a:pPr marL="0" marR="0">
              <a:lnSpc>
                <a:spcPct val="107000"/>
              </a:lnSpc>
              <a:spcBef>
                <a:spcPts val="0"/>
              </a:spcBef>
              <a:spcAft>
                <a:spcPts val="800"/>
              </a:spcAft>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Required Payroll Reports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Payroll Register (Cost Center Register by EE)  (</a:t>
            </a:r>
            <a:r>
              <a:rPr lang="en-US" sz="1200" b="1" i="1" u="sng" dirty="0">
                <a:effectLst/>
                <a:latin typeface="Calibri" panose="020F0502020204030204" pitchFamily="34" charset="0"/>
                <a:ea typeface="Calibri" panose="020F0502020204030204" pitchFamily="34" charset="0"/>
                <a:cs typeface="Times New Roman" panose="02020603050405020304" pitchFamily="18" charset="0"/>
              </a:rPr>
              <a:t>Appendix B in Payroll Key Internal Controls details how to run the Payroll Register</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is a departmental report showing employee earnings detail, total gross, total net and chart of account information.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Run and review this report on Tuesday mornings when the payroll opens, to verify that payroll is correct for each employee in your department.</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Contact your FAS Payroll Services Coordinator with any issues.</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Run and review this report again once payroll is confirmed.</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Print and sign both reports per FAS Payroll Key controls and University audit requirements.</a:t>
            </a:r>
          </a:p>
          <a:p>
            <a:pPr marR="0" lvl="0">
              <a:lnSpc>
                <a:spcPct val="107000"/>
              </a:lnSpc>
              <a:spcBef>
                <a:spcPts val="0"/>
              </a:spcBef>
              <a:spcAft>
                <a:spcPts val="800"/>
              </a:spcAft>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Parameters include:</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RunControl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 ID: e.g.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WeeklyTemp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PeopleSoft department (six digits): ex: 101322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FAS^FCOR^Hist-Stf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PayRun</a:t>
            </a:r>
            <a:r>
              <a:rPr lang="en-US" sz="1100" dirty="0">
                <a:effectLst/>
                <a:latin typeface="Calibri" panose="020F0502020204030204" pitchFamily="34" charset="0"/>
                <a:ea typeface="Calibri" panose="020F0502020204030204" pitchFamily="34" charset="0"/>
                <a:cs typeface="Times New Roman" panose="02020603050405020304" pitchFamily="18" charset="0"/>
              </a:rPr>
              <a:t> ID: e.g. WKLY070522</a:t>
            </a:r>
          </a:p>
        </p:txBody>
      </p:sp>
      <p:pic>
        <p:nvPicPr>
          <p:cNvPr id="2" name="Picture 1">
            <a:extLst>
              <a:ext uri="{FF2B5EF4-FFF2-40B4-BE49-F238E27FC236}">
                <a16:creationId xmlns:a16="http://schemas.microsoft.com/office/drawing/2014/main" id="{DFD5BEB5-99CA-4BAF-8C49-003F4B5A3697}"/>
              </a:ext>
            </a:extLst>
          </p:cNvPr>
          <p:cNvPicPr>
            <a:picLocks noChangeAspect="1"/>
          </p:cNvPicPr>
          <p:nvPr/>
        </p:nvPicPr>
        <p:blipFill>
          <a:blip r:embed="rId4"/>
          <a:stretch>
            <a:fillRect/>
          </a:stretch>
        </p:blipFill>
        <p:spPr>
          <a:xfrm>
            <a:off x="8617426" y="4314006"/>
            <a:ext cx="2694463" cy="1904087"/>
          </a:xfrm>
          <a:prstGeom prst="rect">
            <a:avLst/>
          </a:prstGeom>
        </p:spPr>
      </p:pic>
    </p:spTree>
    <p:extLst>
      <p:ext uri="{BB962C8B-B14F-4D97-AF65-F5344CB8AC3E}">
        <p14:creationId xmlns:p14="http://schemas.microsoft.com/office/powerpoint/2010/main" val="3868303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19</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10" name="TextBox 9">
            <a:extLst>
              <a:ext uri="{FF2B5EF4-FFF2-40B4-BE49-F238E27FC236}">
                <a16:creationId xmlns:a16="http://schemas.microsoft.com/office/drawing/2014/main" id="{C38FFD8C-83C4-451C-BD6C-01E75C475936}"/>
              </a:ext>
            </a:extLst>
          </p:cNvPr>
          <p:cNvSpPr txBox="1"/>
          <p:nvPr/>
        </p:nvSpPr>
        <p:spPr>
          <a:xfrm>
            <a:off x="1942338" y="771473"/>
            <a:ext cx="9195054" cy="5211620"/>
          </a:xfrm>
          <a:prstGeom prst="rect">
            <a:avLst/>
          </a:prstGeom>
          <a:noFill/>
        </p:spPr>
        <p:txBody>
          <a:bodyPr wrap="square">
            <a:spAutoFit/>
          </a:bodyPr>
          <a:lstStyle/>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Additional Payroll Reports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Possible Overpayment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Identifies employees whose daily payable hours are greater than their daily schedule.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Possible Underpayment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Identifies employees who have no time reported, employees who have time reported that is awaiting approval, and employees whose total payable time is less than their total scheduled hours.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Unsubmitted Time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Identifies employees with no hours reported, as well as employees who have reported only partial time.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Absences (Historical and Planned)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Identifies employees who have submitted absences for the current pay week that are awaiting approval.</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These reports can be run </a:t>
            </a:r>
            <a:r>
              <a:rPr lang="en-US" sz="1100" i="1" u="sng" dirty="0">
                <a:effectLst/>
                <a:latin typeface="Calibri" panose="020F0502020204030204" pitchFamily="34" charset="0"/>
                <a:ea typeface="Calibri" panose="020F0502020204030204" pitchFamily="34" charset="0"/>
                <a:cs typeface="Times New Roman" panose="02020603050405020304" pitchFamily="18" charset="0"/>
              </a:rPr>
              <a:t>before</a:t>
            </a:r>
            <a:r>
              <a:rPr lang="en-US" sz="1100" i="1" dirty="0">
                <a:effectLst/>
                <a:latin typeface="Calibri" panose="020F0502020204030204" pitchFamily="34" charset="0"/>
                <a:ea typeface="Calibri" panose="020F0502020204030204" pitchFamily="34" charset="0"/>
                <a:cs typeface="Times New Roman" panose="02020603050405020304" pitchFamily="18" charset="0"/>
              </a:rPr>
              <a:t> the payroll is calculated to prevent reporting</a:t>
            </a:r>
            <a:r>
              <a:rPr lang="en-US" sz="11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errors that will affect paycheck amounts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Reported Time Status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to search status of employee reported time, such as unapproved and pushed back</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HU Payable Status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Review payable time details for a specified time period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HU Prior Period Adjustment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View prior period adjustments to payable time that need approval</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CA5111F-F973-431F-B2B0-6FECF47A6B28}"/>
              </a:ext>
            </a:extLst>
          </p:cNvPr>
          <p:cNvPicPr>
            <a:picLocks noChangeAspect="1"/>
          </p:cNvPicPr>
          <p:nvPr/>
        </p:nvPicPr>
        <p:blipFill>
          <a:blip r:embed="rId3"/>
          <a:stretch>
            <a:fillRect/>
          </a:stretch>
        </p:blipFill>
        <p:spPr>
          <a:xfrm>
            <a:off x="8546470" y="4090164"/>
            <a:ext cx="1892929" cy="1892929"/>
          </a:xfrm>
          <a:prstGeom prst="rect">
            <a:avLst/>
          </a:prstGeom>
        </p:spPr>
      </p:pic>
      <p:sp>
        <p:nvSpPr>
          <p:cNvPr id="3" name="TextBox 2">
            <a:extLst>
              <a:ext uri="{FF2B5EF4-FFF2-40B4-BE49-F238E27FC236}">
                <a16:creationId xmlns:a16="http://schemas.microsoft.com/office/drawing/2014/main" id="{F49E2B4B-AC63-445C-BC75-5FCF1C85C38D}"/>
              </a:ext>
            </a:extLst>
          </p:cNvPr>
          <p:cNvSpPr txBox="1"/>
          <p:nvPr/>
        </p:nvSpPr>
        <p:spPr>
          <a:xfrm rot="16200000">
            <a:off x="9427108" y="4858792"/>
            <a:ext cx="2240025" cy="215444"/>
          </a:xfrm>
          <a:prstGeom prst="rect">
            <a:avLst/>
          </a:prstGeom>
          <a:noFill/>
        </p:spPr>
        <p:txBody>
          <a:bodyPr wrap="square" rtlCol="0">
            <a:spAutoFit/>
          </a:bodyPr>
          <a:lstStyle/>
          <a:p>
            <a:r>
              <a:rPr lang="en-US" sz="800" dirty="0"/>
              <a:t>Photo Credit: https://soaringeagle.biz/</a:t>
            </a:r>
          </a:p>
        </p:txBody>
      </p:sp>
    </p:spTree>
    <p:extLst>
      <p:ext uri="{BB962C8B-B14F-4D97-AF65-F5344CB8AC3E}">
        <p14:creationId xmlns:p14="http://schemas.microsoft.com/office/powerpoint/2010/main" val="260221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40B502-1CDF-4DBF-B546-771FE494D15F}"/>
              </a:ext>
            </a:extLst>
          </p:cNvPr>
          <p:cNvSpPr>
            <a:spLocks noGrp="1"/>
          </p:cNvSpPr>
          <p:nvPr>
            <p:ph type="subTitle" idx="1"/>
          </p:nvPr>
        </p:nvSpPr>
        <p:spPr>
          <a:xfrm>
            <a:off x="1523999" y="1124386"/>
            <a:ext cx="9144000" cy="1655762"/>
          </a:xfrm>
        </p:spPr>
        <p:txBody>
          <a:bodyPr/>
          <a:lstStyle/>
          <a:p>
            <a:r>
              <a:rPr lang="en-US" dirty="0"/>
              <a:t>We heard that you have questions. </a:t>
            </a:r>
          </a:p>
        </p:txBody>
      </p:sp>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2</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9" name="TextBox 8">
            <a:extLst>
              <a:ext uri="{FF2B5EF4-FFF2-40B4-BE49-F238E27FC236}">
                <a16:creationId xmlns:a16="http://schemas.microsoft.com/office/drawing/2014/main" id="{4781FD8B-7137-4560-9910-161620776835}"/>
              </a:ext>
            </a:extLst>
          </p:cNvPr>
          <p:cNvSpPr txBox="1"/>
          <p:nvPr/>
        </p:nvSpPr>
        <p:spPr>
          <a:xfrm>
            <a:off x="4363451" y="5108728"/>
            <a:ext cx="3465095" cy="646331"/>
          </a:xfrm>
          <a:prstGeom prst="rect">
            <a:avLst/>
          </a:prstGeom>
          <a:noFill/>
        </p:spPr>
        <p:txBody>
          <a:bodyPr wrap="square">
            <a:spAutoFit/>
          </a:bodyPr>
          <a:lstStyle/>
          <a:p>
            <a:pPr algn="ctr"/>
            <a:r>
              <a:rPr lang="en-US" dirty="0"/>
              <a:t>We can help with those questions! </a:t>
            </a:r>
          </a:p>
        </p:txBody>
      </p:sp>
      <p:pic>
        <p:nvPicPr>
          <p:cNvPr id="10" name="Picture 9">
            <a:extLst>
              <a:ext uri="{FF2B5EF4-FFF2-40B4-BE49-F238E27FC236}">
                <a16:creationId xmlns:a16="http://schemas.microsoft.com/office/drawing/2014/main" id="{BDF06FBA-7CC8-4005-A4AE-CF70C17B6395}"/>
              </a:ext>
            </a:extLst>
          </p:cNvPr>
          <p:cNvPicPr>
            <a:picLocks noChangeAspect="1"/>
          </p:cNvPicPr>
          <p:nvPr/>
        </p:nvPicPr>
        <p:blipFill>
          <a:blip r:embed="rId3"/>
          <a:stretch>
            <a:fillRect/>
          </a:stretch>
        </p:blipFill>
        <p:spPr>
          <a:xfrm>
            <a:off x="3356686" y="1868698"/>
            <a:ext cx="5478624" cy="3080204"/>
          </a:xfrm>
          <a:prstGeom prst="rect">
            <a:avLst/>
          </a:prstGeom>
        </p:spPr>
      </p:pic>
      <p:sp>
        <p:nvSpPr>
          <p:cNvPr id="13" name="TextBox 12">
            <a:extLst>
              <a:ext uri="{FF2B5EF4-FFF2-40B4-BE49-F238E27FC236}">
                <a16:creationId xmlns:a16="http://schemas.microsoft.com/office/drawing/2014/main" id="{C7BAE762-7BD7-4BF4-B49B-B0AF7D6783A2}"/>
              </a:ext>
            </a:extLst>
          </p:cNvPr>
          <p:cNvSpPr txBox="1"/>
          <p:nvPr/>
        </p:nvSpPr>
        <p:spPr>
          <a:xfrm rot="16200000">
            <a:off x="8237271" y="4242555"/>
            <a:ext cx="1380744" cy="184666"/>
          </a:xfrm>
          <a:prstGeom prst="rect">
            <a:avLst/>
          </a:prstGeom>
          <a:noFill/>
        </p:spPr>
        <p:txBody>
          <a:bodyPr wrap="square" rtlCol="0">
            <a:spAutoFit/>
          </a:bodyPr>
          <a:lstStyle/>
          <a:p>
            <a:r>
              <a:rPr lang="en-US" sz="600" dirty="0"/>
              <a:t>Photo Credit: Forbes </a:t>
            </a:r>
          </a:p>
        </p:txBody>
      </p:sp>
    </p:spTree>
    <p:extLst>
      <p:ext uri="{BB962C8B-B14F-4D97-AF65-F5344CB8AC3E}">
        <p14:creationId xmlns:p14="http://schemas.microsoft.com/office/powerpoint/2010/main" val="1035663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20</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7" name="TextBox 6">
            <a:extLst>
              <a:ext uri="{FF2B5EF4-FFF2-40B4-BE49-F238E27FC236}">
                <a16:creationId xmlns:a16="http://schemas.microsoft.com/office/drawing/2014/main" id="{110E08BD-EF8E-4981-AB89-871044785E60}"/>
              </a:ext>
            </a:extLst>
          </p:cNvPr>
          <p:cNvSpPr txBox="1"/>
          <p:nvPr/>
        </p:nvSpPr>
        <p:spPr>
          <a:xfrm>
            <a:off x="531812" y="224535"/>
            <a:ext cx="6096000" cy="646331"/>
          </a:xfrm>
          <a:prstGeom prst="rect">
            <a:avLst/>
          </a:prstGeom>
          <a:noFill/>
        </p:spPr>
        <p:txBody>
          <a:bodyPr wrap="square">
            <a:spAutoFit/>
          </a:bodyPr>
          <a:lstStyle/>
          <a:p>
            <a:r>
              <a:rPr lang="en-US" dirty="0"/>
              <a:t>Question: When do I have my staff report time/absences and when should I approve them?</a:t>
            </a:r>
          </a:p>
        </p:txBody>
      </p:sp>
      <p:sp>
        <p:nvSpPr>
          <p:cNvPr id="8" name="TextBox 7">
            <a:extLst>
              <a:ext uri="{FF2B5EF4-FFF2-40B4-BE49-F238E27FC236}">
                <a16:creationId xmlns:a16="http://schemas.microsoft.com/office/drawing/2014/main" id="{00CA7A98-542B-439C-8A44-979C1CA596BF}"/>
              </a:ext>
            </a:extLst>
          </p:cNvPr>
          <p:cNvSpPr txBox="1"/>
          <p:nvPr/>
        </p:nvSpPr>
        <p:spPr>
          <a:xfrm>
            <a:off x="2218944" y="1140443"/>
            <a:ext cx="6096000" cy="1264642"/>
          </a:xfrm>
          <a:prstGeom prst="rect">
            <a:avLst/>
          </a:prstGeom>
          <a:noFill/>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s</a:t>
            </a:r>
            <a:r>
              <a:rPr lang="en-US" sz="1800" dirty="0">
                <a:effectLst/>
                <a:latin typeface="Calibri" panose="020F0502020204030204" pitchFamily="34" charset="0"/>
                <a:ea typeface="Calibri" panose="020F0502020204030204" pitchFamily="34" charset="0"/>
                <a:cs typeface="Times New Roman" panose="02020603050405020304" pitchFamily="18" charset="0"/>
              </a:rPr>
              <a:t>chedule below is based on usual week with no special holiday deadlines. For all dates of when payrolls open/close, along with Absence and Time Reporting deadlines, please refer to the Central Finance provided calendar: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Payroll Calendar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DB1810A-54F3-4A71-B09A-F6C70A272BC1}"/>
              </a:ext>
            </a:extLst>
          </p:cNvPr>
          <p:cNvPicPr>
            <a:picLocks noChangeAspect="1"/>
          </p:cNvPicPr>
          <p:nvPr/>
        </p:nvPicPr>
        <p:blipFill>
          <a:blip r:embed="rId4"/>
          <a:stretch>
            <a:fillRect/>
          </a:stretch>
        </p:blipFill>
        <p:spPr>
          <a:xfrm>
            <a:off x="2589212" y="2505256"/>
            <a:ext cx="5943600" cy="2527300"/>
          </a:xfrm>
          <a:prstGeom prst="rect">
            <a:avLst/>
          </a:prstGeom>
          <a:ln>
            <a:solidFill>
              <a:schemeClr val="accent1"/>
            </a:solidFill>
          </a:ln>
        </p:spPr>
      </p:pic>
      <p:sp>
        <p:nvSpPr>
          <p:cNvPr id="10" name="TextBox 9">
            <a:extLst>
              <a:ext uri="{FF2B5EF4-FFF2-40B4-BE49-F238E27FC236}">
                <a16:creationId xmlns:a16="http://schemas.microsoft.com/office/drawing/2014/main" id="{723E3C6F-E127-4A23-A8CE-4603696BFD72}"/>
              </a:ext>
            </a:extLst>
          </p:cNvPr>
          <p:cNvSpPr txBox="1"/>
          <p:nvPr/>
        </p:nvSpPr>
        <p:spPr>
          <a:xfrm>
            <a:off x="2075242" y="5132727"/>
            <a:ext cx="8647938" cy="369332"/>
          </a:xfrm>
          <a:prstGeom prst="rect">
            <a:avLst/>
          </a:prstGeom>
          <a:noFill/>
        </p:spPr>
        <p:txBody>
          <a:bodyPr wrap="square">
            <a:spAutoFit/>
          </a:bodyPr>
          <a:lstStyle/>
          <a:p>
            <a:pPr marR="0" lvl="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5"/>
              </a:rPr>
              <a:t>https://hwpi.harvard.edu/files/fas_finance/files/fas_recommended_timeline_reports.pdf</a:t>
            </a:r>
            <a:r>
              <a:rPr lang="en-US" sz="1800" dirty="0">
                <a:effectLst/>
                <a:latin typeface="Calibri" panose="020F0502020204030204" pitchFamily="34" charset="0"/>
                <a:ea typeface="Calibri" panose="020F0502020204030204" pitchFamily="34" charset="0"/>
              </a:rPr>
              <a:t> </a:t>
            </a:r>
          </a:p>
        </p:txBody>
      </p:sp>
      <p:pic>
        <p:nvPicPr>
          <p:cNvPr id="11" name="Picture 10">
            <a:extLst>
              <a:ext uri="{FF2B5EF4-FFF2-40B4-BE49-F238E27FC236}">
                <a16:creationId xmlns:a16="http://schemas.microsoft.com/office/drawing/2014/main" id="{6E05A983-A4A9-43DF-A73E-F00C271A8D56}"/>
              </a:ext>
            </a:extLst>
          </p:cNvPr>
          <p:cNvPicPr>
            <a:picLocks noChangeAspect="1"/>
          </p:cNvPicPr>
          <p:nvPr/>
        </p:nvPicPr>
        <p:blipFill>
          <a:blip r:embed="rId6"/>
          <a:stretch>
            <a:fillRect/>
          </a:stretch>
        </p:blipFill>
        <p:spPr>
          <a:xfrm>
            <a:off x="9316438" y="224535"/>
            <a:ext cx="2506754" cy="3190415"/>
          </a:xfrm>
          <a:prstGeom prst="rect">
            <a:avLst/>
          </a:prstGeom>
        </p:spPr>
      </p:pic>
      <p:sp>
        <p:nvSpPr>
          <p:cNvPr id="12" name="TextBox 11">
            <a:extLst>
              <a:ext uri="{FF2B5EF4-FFF2-40B4-BE49-F238E27FC236}">
                <a16:creationId xmlns:a16="http://schemas.microsoft.com/office/drawing/2014/main" id="{A46A7B4E-0CA7-4E6A-8939-3AAF812EBFFB}"/>
              </a:ext>
            </a:extLst>
          </p:cNvPr>
          <p:cNvSpPr txBox="1"/>
          <p:nvPr/>
        </p:nvSpPr>
        <p:spPr>
          <a:xfrm>
            <a:off x="10678083" y="3335329"/>
            <a:ext cx="1513917" cy="215444"/>
          </a:xfrm>
          <a:prstGeom prst="rect">
            <a:avLst/>
          </a:prstGeom>
          <a:noFill/>
        </p:spPr>
        <p:txBody>
          <a:bodyPr wrap="square">
            <a:spAutoFit/>
          </a:bodyPr>
          <a:lstStyle/>
          <a:p>
            <a:r>
              <a:rPr lang="en-US" sz="800" dirty="0"/>
              <a:t>Photo Credit: Pinterest</a:t>
            </a:r>
          </a:p>
        </p:txBody>
      </p:sp>
    </p:spTree>
    <p:extLst>
      <p:ext uri="{BB962C8B-B14F-4D97-AF65-F5344CB8AC3E}">
        <p14:creationId xmlns:p14="http://schemas.microsoft.com/office/powerpoint/2010/main" val="2263683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21</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7" name="TextBox 6">
            <a:extLst>
              <a:ext uri="{FF2B5EF4-FFF2-40B4-BE49-F238E27FC236}">
                <a16:creationId xmlns:a16="http://schemas.microsoft.com/office/drawing/2014/main" id="{B008826C-A3EB-491E-9381-E5BF56F5B39E}"/>
              </a:ext>
            </a:extLst>
          </p:cNvPr>
          <p:cNvSpPr txBox="1"/>
          <p:nvPr/>
        </p:nvSpPr>
        <p:spPr>
          <a:xfrm>
            <a:off x="2827329" y="866359"/>
            <a:ext cx="6094476" cy="461665"/>
          </a:xfrm>
          <a:prstGeom prst="rect">
            <a:avLst/>
          </a:prstGeom>
          <a:noFill/>
        </p:spPr>
        <p:txBody>
          <a:bodyPr wrap="square">
            <a:spAutoFit/>
          </a:bodyPr>
          <a:lstStyle/>
          <a:p>
            <a:pPr algn="ctr"/>
            <a:r>
              <a:rPr lang="en-US" sz="2400" b="1" dirty="0"/>
              <a:t>FAS Payroll Team:</a:t>
            </a:r>
            <a:endParaRPr lang="en-US" dirty="0"/>
          </a:p>
        </p:txBody>
      </p:sp>
      <p:sp>
        <p:nvSpPr>
          <p:cNvPr id="8" name="TextBox 7">
            <a:extLst>
              <a:ext uri="{FF2B5EF4-FFF2-40B4-BE49-F238E27FC236}">
                <a16:creationId xmlns:a16="http://schemas.microsoft.com/office/drawing/2014/main" id="{03E5E9D2-2AE5-443C-A154-4965F27EEC14}"/>
              </a:ext>
            </a:extLst>
          </p:cNvPr>
          <p:cNvSpPr txBox="1"/>
          <p:nvPr/>
        </p:nvSpPr>
        <p:spPr>
          <a:xfrm>
            <a:off x="3048762" y="1580853"/>
            <a:ext cx="6094476" cy="4201150"/>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a:p>
            <a:pPr marL="228600" indent="-228600">
              <a:defRPr/>
            </a:pPr>
            <a:r>
              <a:rPr lang="en-US" altLang="en-US" dirty="0">
                <a:latin typeface="Calibri" panose="020F0502020204030204" pitchFamily="34" charset="0"/>
              </a:rPr>
              <a:t>FAS Payroll Services</a:t>
            </a:r>
          </a:p>
          <a:p>
            <a:pPr marL="628650" lvl="1">
              <a:lnSpc>
                <a:spcPct val="150000"/>
              </a:lnSpc>
              <a:spcBef>
                <a:spcPts val="0"/>
              </a:spcBef>
              <a:defRPr/>
            </a:pPr>
            <a:r>
              <a:rPr lang="en-US" altLang="en-US" sz="1600" dirty="0"/>
              <a:t>Bob Daley, 5-7441, </a:t>
            </a:r>
            <a:r>
              <a:rPr lang="en-US" altLang="en-US" sz="1600" dirty="0">
                <a:solidFill>
                  <a:srgbClr val="000000"/>
                </a:solidFill>
                <a:hlinkClick r:id="rId3"/>
              </a:rPr>
              <a:t>daley@fas.harvard.edu</a:t>
            </a:r>
            <a:endParaRPr lang="en-US" altLang="en-US" sz="1600" dirty="0">
              <a:solidFill>
                <a:srgbClr val="000000"/>
              </a:solidFill>
            </a:endParaRPr>
          </a:p>
          <a:p>
            <a:pPr marL="628650" lvl="1">
              <a:lnSpc>
                <a:spcPct val="150000"/>
              </a:lnSpc>
              <a:spcBef>
                <a:spcPts val="0"/>
              </a:spcBef>
              <a:defRPr/>
            </a:pPr>
            <a:r>
              <a:rPr lang="en-US" altLang="en-US" sz="1600" dirty="0"/>
              <a:t>Jennifer Minery, 6-9981, </a:t>
            </a:r>
            <a:r>
              <a:rPr lang="en-US" altLang="en-US" sz="1600" dirty="0">
                <a:solidFill>
                  <a:srgbClr val="000000"/>
                </a:solidFill>
                <a:hlinkClick r:id="rId4"/>
              </a:rPr>
              <a:t>jennifer_minery@harvard.edu</a:t>
            </a:r>
            <a:r>
              <a:rPr lang="en-US" altLang="en-US" sz="1600" dirty="0">
                <a:solidFill>
                  <a:srgbClr val="000000"/>
                </a:solidFill>
              </a:rPr>
              <a:t>	</a:t>
            </a:r>
            <a:endParaRPr lang="en-US" altLang="en-US" sz="1600" cap="none" dirty="0">
              <a:solidFill>
                <a:srgbClr val="000000"/>
              </a:solidFill>
            </a:endParaRPr>
          </a:p>
          <a:p>
            <a:pPr marL="228600" indent="-228600">
              <a:spcBef>
                <a:spcPts val="0"/>
              </a:spcBef>
              <a:defRPr/>
            </a:pPr>
            <a:r>
              <a:rPr lang="en-US" altLang="en-US" dirty="0">
                <a:latin typeface="Calibri" panose="020F0502020204030204" pitchFamily="34" charset="0"/>
              </a:rPr>
              <a:t>FAS Payroll Coordinators</a:t>
            </a:r>
          </a:p>
          <a:p>
            <a:pPr marL="628650" lvl="1">
              <a:lnSpc>
                <a:spcPct val="150000"/>
              </a:lnSpc>
              <a:spcBef>
                <a:spcPts val="0"/>
              </a:spcBef>
              <a:spcAft>
                <a:spcPts val="600"/>
              </a:spcAft>
              <a:defRPr/>
            </a:pPr>
            <a:r>
              <a:rPr lang="en-US" altLang="en-US" sz="1600" dirty="0"/>
              <a:t>Connie Holt, 6-7394, </a:t>
            </a:r>
            <a:r>
              <a:rPr lang="en-US" altLang="en-US" sz="1600" dirty="0">
                <a:solidFill>
                  <a:srgbClr val="000000"/>
                </a:solidFill>
                <a:hlinkClick r:id="rId5"/>
              </a:rPr>
              <a:t>connie_holt@harvard.edu</a:t>
            </a:r>
            <a:r>
              <a:rPr lang="en-US" altLang="en-US" sz="1600" dirty="0">
                <a:solidFill>
                  <a:srgbClr val="000000"/>
                </a:solidFill>
              </a:rPr>
              <a:t> </a:t>
            </a:r>
          </a:p>
          <a:p>
            <a:pPr marL="628650" lvl="1">
              <a:lnSpc>
                <a:spcPct val="150000"/>
              </a:lnSpc>
              <a:spcBef>
                <a:spcPts val="0"/>
              </a:spcBef>
              <a:spcAft>
                <a:spcPts val="600"/>
              </a:spcAft>
              <a:defRPr/>
            </a:pPr>
            <a:r>
              <a:rPr lang="en-US" altLang="en-US" sz="1600" dirty="0"/>
              <a:t>Patty Karle, 6-3931, </a:t>
            </a:r>
            <a:r>
              <a:rPr lang="en-US" altLang="en-US" sz="1600" dirty="0">
                <a:solidFill>
                  <a:srgbClr val="000000"/>
                </a:solidFill>
                <a:hlinkClick r:id="rId6"/>
              </a:rPr>
              <a:t>patty_karle@harvard.edu</a:t>
            </a:r>
            <a:endParaRPr lang="en-US" altLang="en-US" sz="1600" dirty="0">
              <a:solidFill>
                <a:srgbClr val="000000"/>
              </a:solidFill>
            </a:endParaRPr>
          </a:p>
          <a:p>
            <a:pPr marL="628650" lvl="1">
              <a:lnSpc>
                <a:spcPct val="150000"/>
              </a:lnSpc>
              <a:spcBef>
                <a:spcPts val="0"/>
              </a:spcBef>
              <a:spcAft>
                <a:spcPts val="600"/>
              </a:spcAft>
              <a:defRPr/>
            </a:pPr>
            <a:r>
              <a:rPr lang="en-US" altLang="en-US" sz="1600" dirty="0"/>
              <a:t>Minnie Kwon, 6-3153, </a:t>
            </a:r>
            <a:r>
              <a:rPr lang="en-US" altLang="en-US" sz="1600" dirty="0">
                <a:solidFill>
                  <a:srgbClr val="000000"/>
                </a:solidFill>
                <a:hlinkClick r:id="rId7"/>
              </a:rPr>
              <a:t>minnie_kwon@fas.harvard.edu</a:t>
            </a:r>
            <a:r>
              <a:rPr lang="en-US" altLang="en-US" sz="1600" dirty="0">
                <a:solidFill>
                  <a:srgbClr val="000000"/>
                </a:solidFill>
              </a:rPr>
              <a:t> </a:t>
            </a:r>
          </a:p>
          <a:p>
            <a:pPr marR="0" lvl="0">
              <a:spcBef>
                <a:spcPts val="0"/>
              </a:spcBef>
              <a:spcAft>
                <a:spcPts val="0"/>
              </a:spcAft>
            </a:pPr>
            <a:endParaRPr lang="en-US" dirty="0">
              <a:latin typeface="Calibri" panose="020F0502020204030204" pitchFamily="34" charset="0"/>
              <a:ea typeface="Calibri" panose="020F0502020204030204" pitchFamily="34" charset="0"/>
            </a:endParaRPr>
          </a:p>
          <a:p>
            <a:pPr marR="0" lvl="0">
              <a:spcBef>
                <a:spcPts val="0"/>
              </a:spcBef>
              <a:spcAft>
                <a:spcPts val="0"/>
              </a:spcAft>
            </a:pPr>
            <a:r>
              <a:rPr lang="en-US" sz="1800" dirty="0">
                <a:effectLst/>
                <a:latin typeface="Calibri" panose="020F0502020204030204" pitchFamily="34" charset="0"/>
                <a:ea typeface="Calibri" panose="020F0502020204030204" pitchFamily="34" charset="0"/>
              </a:rPr>
              <a:t>You can verify your PSC within Aurora under the Departments drop down menu: </a:t>
            </a:r>
            <a:r>
              <a:rPr lang="en-US" sz="1800" u="sng" dirty="0">
                <a:solidFill>
                  <a:srgbClr val="0000FF"/>
                </a:solidFill>
                <a:effectLst/>
                <a:latin typeface="Calibri" panose="020F0502020204030204" pitchFamily="34" charset="0"/>
                <a:ea typeface="Calibri" panose="020F0502020204030204" pitchFamily="34" charset="0"/>
                <a:hlinkClick r:id="rId8"/>
              </a:rPr>
              <a:t>Department Search</a:t>
            </a:r>
            <a:r>
              <a:rPr lang="en-US" sz="1800" dirty="0">
                <a:effectLst/>
                <a:latin typeface="Calibri" panose="020F0502020204030204" pitchFamily="34" charset="0"/>
                <a:ea typeface="Calibri" panose="020F0502020204030204" pitchFamily="34" charset="0"/>
              </a:rPr>
              <a:t>.</a:t>
            </a:r>
          </a:p>
        </p:txBody>
      </p:sp>
      <p:pic>
        <p:nvPicPr>
          <p:cNvPr id="1026" name="Picture 2" descr="7 Easy Ways To Tell If Your Team Is Really A Team - Alain Hunkins">
            <a:extLst>
              <a:ext uri="{FF2B5EF4-FFF2-40B4-BE49-F238E27FC236}">
                <a16:creationId xmlns:a16="http://schemas.microsoft.com/office/drawing/2014/main" id="{7383B044-2B01-41C6-8F2B-50F2EA15BF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45043">
            <a:off x="8544315" y="1425087"/>
            <a:ext cx="3329793" cy="17106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B8FD4D-80B7-42CE-BA84-F5D8C5E39F20}"/>
              </a:ext>
            </a:extLst>
          </p:cNvPr>
          <p:cNvSpPr txBox="1"/>
          <p:nvPr/>
        </p:nvSpPr>
        <p:spPr>
          <a:xfrm rot="2190465">
            <a:off x="8252034" y="2848255"/>
            <a:ext cx="2576270" cy="215444"/>
          </a:xfrm>
          <a:prstGeom prst="rect">
            <a:avLst/>
          </a:prstGeom>
          <a:noFill/>
        </p:spPr>
        <p:txBody>
          <a:bodyPr wrap="square" rtlCol="0">
            <a:spAutoFit/>
          </a:bodyPr>
          <a:lstStyle/>
          <a:p>
            <a:r>
              <a:rPr lang="en-US" sz="800" dirty="0"/>
              <a:t>Photo Credit: https://alainhunkins.com/</a:t>
            </a:r>
          </a:p>
        </p:txBody>
      </p:sp>
    </p:spTree>
    <p:extLst>
      <p:ext uri="{BB962C8B-B14F-4D97-AF65-F5344CB8AC3E}">
        <p14:creationId xmlns:p14="http://schemas.microsoft.com/office/powerpoint/2010/main" val="648585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22</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7" name="TextBox 6">
            <a:extLst>
              <a:ext uri="{FF2B5EF4-FFF2-40B4-BE49-F238E27FC236}">
                <a16:creationId xmlns:a16="http://schemas.microsoft.com/office/drawing/2014/main" id="{C9F6639A-C4B4-45F8-9997-4CEB72ED1B25}"/>
              </a:ext>
            </a:extLst>
          </p:cNvPr>
          <p:cNvSpPr txBox="1"/>
          <p:nvPr/>
        </p:nvSpPr>
        <p:spPr>
          <a:xfrm>
            <a:off x="2931791" y="896293"/>
            <a:ext cx="5742436" cy="5104026"/>
          </a:xfrm>
          <a:prstGeom prst="rect">
            <a:avLst/>
          </a:prstGeom>
          <a:noFill/>
        </p:spPr>
        <p:txBody>
          <a:bodyPr wrap="square">
            <a:sp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Admin Ops ASAP: FAS training, support, and Aurora process issues</a:t>
            </a:r>
          </a:p>
          <a:p>
            <a:pPr marR="0" lvl="1">
              <a:lnSpc>
                <a:spcPct val="107000"/>
              </a:lnSpc>
              <a:spcBef>
                <a:spcPts val="0"/>
              </a:spcBef>
              <a:spcAft>
                <a:spcPts val="800"/>
              </a:spcAft>
              <a:tabLst>
                <a:tab pos="9144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hlinkClick r:id="rId3"/>
              </a:rPr>
              <a:t>https://adminops.fas.harvard.edu/</a:t>
            </a:r>
            <a:r>
              <a:rPr lang="en-U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800"/>
              </a:spcAft>
              <a:tabLst>
                <a:tab pos="914400" algn="l"/>
              </a:tabLst>
            </a:pPr>
            <a:r>
              <a:rPr lang="en-U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fasasap@fas.harvard.edu</a:t>
            </a:r>
            <a:endParaRPr lang="en-U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latin typeface="Calibri" panose="020F0502020204030204" pitchFamily="34" charset="0"/>
                <a:ea typeface="Calibri" panose="020F0502020204030204" pitchFamily="34" charset="0"/>
                <a:cs typeface="Times New Roman" panose="02020603050405020304" pitchFamily="18" charset="0"/>
              </a:rPr>
              <a:t>Register for Finance Fundamentals if you can, p/b Admin Ops: </a:t>
            </a:r>
            <a:r>
              <a:rPr lang="en-US" sz="1400" dirty="0">
                <a:latin typeface="Calibri" panose="020F0502020204030204" pitchFamily="34" charset="0"/>
                <a:ea typeface="Calibri" panose="020F0502020204030204" pitchFamily="34" charset="0"/>
                <a:cs typeface="Times New Roman" panose="02020603050405020304" pitchFamily="18" charset="0"/>
                <a:hlinkClick r:id="rId5"/>
              </a:rPr>
              <a:t>https://hu.sharepoint.com/sites/FinanceFundamentals</a:t>
            </a: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800"/>
              </a:spcAft>
              <a:tabLst>
                <a:tab pos="457200" algn="l"/>
              </a:tabLs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AURORA technical support</a:t>
            </a:r>
          </a:p>
          <a:p>
            <a:pPr marR="0" lvl="1">
              <a:lnSpc>
                <a:spcPct val="107000"/>
              </a:lnSpc>
              <a:spcBef>
                <a:spcPts val="0"/>
              </a:spcBef>
              <a:spcAft>
                <a:spcPts val="800"/>
              </a:spcAft>
              <a:tabLst>
                <a:tab pos="9144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Aurora Knowledge Center, where you will find user guides/job aids: </a:t>
            </a:r>
            <a:r>
              <a:rPr lang="en-US"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https://about.aurora.fas.harvard.edu</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R="0" lvl="1">
              <a:lnSpc>
                <a:spcPct val="107000"/>
              </a:lnSpc>
              <a:spcBef>
                <a:spcPts val="0"/>
              </a:spcBef>
              <a:spcAft>
                <a:spcPts val="800"/>
              </a:spcAft>
              <a:tabLst>
                <a:tab pos="9144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Technical support: </a:t>
            </a:r>
            <a:r>
              <a:rPr lang="en-US"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aurora@fas.harvard.edu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Applications Security	</a:t>
            </a:r>
          </a:p>
          <a:p>
            <a:pPr marR="0" lvl="1">
              <a:lnSpc>
                <a:spcPct val="107000"/>
              </a:lnSpc>
              <a:spcBef>
                <a:spcPts val="0"/>
              </a:spcBef>
              <a:spcAft>
                <a:spcPts val="800"/>
              </a:spcAft>
              <a:tabLst>
                <a:tab pos="9144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System access/permissions: </a:t>
            </a:r>
            <a:r>
              <a:rPr lang="en-US"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appsec@fas.harvard.edu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SEO Federal Work Study Program</a:t>
            </a:r>
          </a:p>
          <a:p>
            <a:pPr marR="0" lvl="1">
              <a:lnSpc>
                <a:spcPct val="107000"/>
              </a:lnSpc>
              <a:spcBef>
                <a:spcPts val="0"/>
              </a:spcBef>
              <a:spcAft>
                <a:spcPts val="800"/>
              </a:spcAft>
              <a:tabLst>
                <a:tab pos="9144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Jaron Tucker x5-2587 </a:t>
            </a:r>
            <a:r>
              <a:rPr lang="en-US"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jtucker2@fas.harvard.edu</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6B05874-1513-41EB-8D70-060DF2BDE16B}"/>
              </a:ext>
            </a:extLst>
          </p:cNvPr>
          <p:cNvSpPr txBox="1"/>
          <p:nvPr/>
        </p:nvSpPr>
        <p:spPr>
          <a:xfrm>
            <a:off x="4848606" y="447873"/>
            <a:ext cx="2628138" cy="532903"/>
          </a:xfrm>
          <a:prstGeom prst="rect">
            <a:avLst/>
          </a:prstGeom>
          <a:noFill/>
        </p:spPr>
        <p:txBody>
          <a:bodyPr wrap="square">
            <a:spAutoFit/>
          </a:bodyPr>
          <a:lstStyle/>
          <a:p>
            <a:pPr marL="0" marR="0">
              <a:lnSpc>
                <a:spcPct val="107000"/>
              </a:lnSpc>
              <a:spcBef>
                <a:spcPts val="0"/>
              </a:spcBef>
              <a:spcAft>
                <a:spcPts val="800"/>
              </a:spcAft>
            </a:pPr>
            <a:r>
              <a:rPr lang="en-US" sz="2400" b="1" dirty="0"/>
              <a:t>FAS</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t>Resources</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6BA9C524-0260-4E46-9F1D-2F7F21B8B9E4}"/>
              </a:ext>
            </a:extLst>
          </p:cNvPr>
          <p:cNvPicPr>
            <a:picLocks noChangeAspect="1"/>
          </p:cNvPicPr>
          <p:nvPr/>
        </p:nvPicPr>
        <p:blipFill>
          <a:blip r:embed="rId10"/>
          <a:stretch>
            <a:fillRect/>
          </a:stretch>
        </p:blipFill>
        <p:spPr>
          <a:xfrm>
            <a:off x="8540428" y="4237021"/>
            <a:ext cx="3185990" cy="2123993"/>
          </a:xfrm>
          <a:prstGeom prst="rect">
            <a:avLst/>
          </a:prstGeom>
        </p:spPr>
      </p:pic>
      <p:sp>
        <p:nvSpPr>
          <p:cNvPr id="10" name="TextBox 9">
            <a:extLst>
              <a:ext uri="{FF2B5EF4-FFF2-40B4-BE49-F238E27FC236}">
                <a16:creationId xmlns:a16="http://schemas.microsoft.com/office/drawing/2014/main" id="{1FC93E87-905F-4E78-A8BF-24336373B027}"/>
              </a:ext>
            </a:extLst>
          </p:cNvPr>
          <p:cNvSpPr txBox="1"/>
          <p:nvPr/>
        </p:nvSpPr>
        <p:spPr>
          <a:xfrm>
            <a:off x="10200322" y="6318370"/>
            <a:ext cx="3052191" cy="215444"/>
          </a:xfrm>
          <a:prstGeom prst="rect">
            <a:avLst/>
          </a:prstGeom>
          <a:noFill/>
        </p:spPr>
        <p:txBody>
          <a:bodyPr wrap="square" rtlCol="0">
            <a:spAutoFit/>
          </a:bodyPr>
          <a:lstStyle/>
          <a:p>
            <a:r>
              <a:rPr lang="en-US" sz="800" dirty="0"/>
              <a:t>Photo Credit: iStock Photo</a:t>
            </a:r>
          </a:p>
        </p:txBody>
      </p:sp>
    </p:spTree>
    <p:extLst>
      <p:ext uri="{BB962C8B-B14F-4D97-AF65-F5344CB8AC3E}">
        <p14:creationId xmlns:p14="http://schemas.microsoft.com/office/powerpoint/2010/main" val="2462044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23</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12" name="TextBox 11">
            <a:extLst>
              <a:ext uri="{FF2B5EF4-FFF2-40B4-BE49-F238E27FC236}">
                <a16:creationId xmlns:a16="http://schemas.microsoft.com/office/drawing/2014/main" id="{BD9A580B-8A70-49DA-8567-ECB4BC5A014D}"/>
              </a:ext>
            </a:extLst>
          </p:cNvPr>
          <p:cNvSpPr txBox="1"/>
          <p:nvPr/>
        </p:nvSpPr>
        <p:spPr>
          <a:xfrm>
            <a:off x="1972186" y="1031275"/>
            <a:ext cx="9950131" cy="5447966"/>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Fringe Benefits Rates: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https://osp.finance.harvard.edu/fringe-benefits-rates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FAS Payroll Policy and Procedures: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https://finance.fas.harvard.edu/links/policy-and-procedure-categories/payroll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rPr>
              <a:t> </a:t>
            </a:r>
          </a:p>
          <a:p>
            <a:pPr marL="285750" marR="0" indent="-285750">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Payroll Deadline dates via Central Payroll Calendar: </a:t>
            </a:r>
            <a:r>
              <a:rPr lang="en-US" sz="1800" dirty="0">
                <a:effectLst/>
                <a:latin typeface="Calibri" panose="020F0502020204030204" pitchFamily="34" charset="0"/>
                <a:ea typeface="Calibri" panose="020F0502020204030204" pitchFamily="34" charset="0"/>
                <a:cs typeface="Times New Roman" panose="02020603050405020304" pitchFamily="18" charset="0"/>
              </a:rPr>
              <a:t>Via HTP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https://trainingportal.harvard.edu/Saba/Web_spf/NA1PRD0068/common/resources/resourcedetail/simrs000000000003663/true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Refer to vital Finance Information-Payroll/Quarterly info via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Payline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https://finance.fas.harvard.edu/payroll/payline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TDA/Benefits related inquires, refer to the Benefits Office: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https://hr.harvard.edu/benefits-department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Fellowship Payments and Reimbursements for Students and Non-employee Postdocs/Fellows links, which will help guide departments when asking questions on Student hires: </a:t>
            </a:r>
            <a:r>
              <a:rPr lang="en-US"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https://policies.fad.harvard.edu/fellowships-vs-reimbursements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https://policies.fad.harvard.edu/files/fad_policies/files/fellowships_toolkit_2.5.15_0.pdf</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TextBox 13">
            <a:extLst>
              <a:ext uri="{FF2B5EF4-FFF2-40B4-BE49-F238E27FC236}">
                <a16:creationId xmlns:a16="http://schemas.microsoft.com/office/drawing/2014/main" id="{F724AD31-0223-4D2F-86F7-ACF64D2410B3}"/>
              </a:ext>
            </a:extLst>
          </p:cNvPr>
          <p:cNvSpPr txBox="1"/>
          <p:nvPr/>
        </p:nvSpPr>
        <p:spPr>
          <a:xfrm>
            <a:off x="3220974" y="357067"/>
            <a:ext cx="6094476" cy="461665"/>
          </a:xfrm>
          <a:prstGeom prst="rect">
            <a:avLst/>
          </a:prstGeom>
          <a:noFill/>
        </p:spPr>
        <p:txBody>
          <a:bodyPr wrap="square">
            <a:spAutoFit/>
          </a:bodyPr>
          <a:lstStyle/>
          <a:p>
            <a:pPr algn="ctr"/>
            <a:r>
              <a:rPr lang="en-US" sz="2400" b="1" dirty="0"/>
              <a:t>Other Harvard &amp; FAS Payroll Resources: </a:t>
            </a:r>
          </a:p>
        </p:txBody>
      </p:sp>
    </p:spTree>
    <p:extLst>
      <p:ext uri="{BB962C8B-B14F-4D97-AF65-F5344CB8AC3E}">
        <p14:creationId xmlns:p14="http://schemas.microsoft.com/office/powerpoint/2010/main" val="1938773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24</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2" name="TextBox 1">
            <a:extLst>
              <a:ext uri="{FF2B5EF4-FFF2-40B4-BE49-F238E27FC236}">
                <a16:creationId xmlns:a16="http://schemas.microsoft.com/office/drawing/2014/main" id="{9C425E16-F0B3-4D6E-AC17-872396F969ED}"/>
              </a:ext>
            </a:extLst>
          </p:cNvPr>
          <p:cNvSpPr txBox="1"/>
          <p:nvPr/>
        </p:nvSpPr>
        <p:spPr>
          <a:xfrm>
            <a:off x="4284715" y="1103908"/>
            <a:ext cx="3079689" cy="400110"/>
          </a:xfrm>
          <a:prstGeom prst="rect">
            <a:avLst/>
          </a:prstGeom>
          <a:noFill/>
        </p:spPr>
        <p:txBody>
          <a:bodyPr wrap="none" rtlCol="0">
            <a:spAutoFit/>
          </a:bodyPr>
          <a:lstStyle/>
          <a:p>
            <a:r>
              <a:rPr lang="en-US" sz="2000" b="1" dirty="0"/>
              <a:t>Any other questions?!?!</a:t>
            </a:r>
          </a:p>
        </p:txBody>
      </p:sp>
      <p:pic>
        <p:nvPicPr>
          <p:cNvPr id="3" name="Picture 2">
            <a:extLst>
              <a:ext uri="{FF2B5EF4-FFF2-40B4-BE49-F238E27FC236}">
                <a16:creationId xmlns:a16="http://schemas.microsoft.com/office/drawing/2014/main" id="{AFF280DB-4DF9-4F3E-9683-D484F30F04D9}"/>
              </a:ext>
            </a:extLst>
          </p:cNvPr>
          <p:cNvPicPr>
            <a:picLocks noChangeAspect="1"/>
          </p:cNvPicPr>
          <p:nvPr/>
        </p:nvPicPr>
        <p:blipFill>
          <a:blip r:embed="rId3"/>
          <a:stretch>
            <a:fillRect/>
          </a:stretch>
        </p:blipFill>
        <p:spPr>
          <a:xfrm>
            <a:off x="3110785" y="1962375"/>
            <a:ext cx="5680288" cy="3195162"/>
          </a:xfrm>
          <a:prstGeom prst="rect">
            <a:avLst/>
          </a:prstGeom>
        </p:spPr>
      </p:pic>
      <p:sp>
        <p:nvSpPr>
          <p:cNvPr id="7" name="TextBox 6">
            <a:extLst>
              <a:ext uri="{FF2B5EF4-FFF2-40B4-BE49-F238E27FC236}">
                <a16:creationId xmlns:a16="http://schemas.microsoft.com/office/drawing/2014/main" id="{12E592AC-A832-4F5B-9EB3-86EEA162A920}"/>
              </a:ext>
            </a:extLst>
          </p:cNvPr>
          <p:cNvSpPr txBox="1"/>
          <p:nvPr/>
        </p:nvSpPr>
        <p:spPr>
          <a:xfrm>
            <a:off x="3168316" y="5126173"/>
            <a:ext cx="3144253" cy="215444"/>
          </a:xfrm>
          <a:prstGeom prst="rect">
            <a:avLst/>
          </a:prstGeom>
          <a:noFill/>
        </p:spPr>
        <p:txBody>
          <a:bodyPr wrap="square" rtlCol="0">
            <a:spAutoFit/>
          </a:bodyPr>
          <a:lstStyle/>
          <a:p>
            <a:r>
              <a:rPr lang="en-US" sz="800" dirty="0"/>
              <a:t>Photo Credit: Getty Images</a:t>
            </a:r>
          </a:p>
        </p:txBody>
      </p:sp>
    </p:spTree>
    <p:extLst>
      <p:ext uri="{BB962C8B-B14F-4D97-AF65-F5344CB8AC3E}">
        <p14:creationId xmlns:p14="http://schemas.microsoft.com/office/powerpoint/2010/main" val="364202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745CB-E436-4787-84E9-719515B1460A}"/>
              </a:ext>
            </a:extLst>
          </p:cNvPr>
          <p:cNvSpPr>
            <a:spLocks noGrp="1"/>
          </p:cNvSpPr>
          <p:nvPr>
            <p:ph type="ctrTitle"/>
          </p:nvPr>
        </p:nvSpPr>
        <p:spPr>
          <a:xfrm>
            <a:off x="288759" y="288759"/>
            <a:ext cx="10106525" cy="646331"/>
          </a:xfrm>
        </p:spPr>
        <p:txBody>
          <a:bodyPr>
            <a:normAutofit fontScale="90000"/>
          </a:bodyPr>
          <a:lstStyle/>
          <a:p>
            <a:r>
              <a:rPr lang="en-US" sz="2400" dirty="0"/>
              <a:t>Question: How many payrolls do we run and what it the difference? </a:t>
            </a:r>
            <a:br>
              <a:rPr lang="en-US" sz="2400" dirty="0"/>
            </a:br>
            <a:endParaRPr lang="en-US" sz="2400" dirty="0"/>
          </a:p>
        </p:txBody>
      </p:sp>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3</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7" name="TextBox 6">
            <a:extLst>
              <a:ext uri="{FF2B5EF4-FFF2-40B4-BE49-F238E27FC236}">
                <a16:creationId xmlns:a16="http://schemas.microsoft.com/office/drawing/2014/main" id="{314F955E-3C55-42C1-B619-F1DFA103DCE1}"/>
              </a:ext>
            </a:extLst>
          </p:cNvPr>
          <p:cNvSpPr txBox="1"/>
          <p:nvPr/>
        </p:nvSpPr>
        <p:spPr>
          <a:xfrm>
            <a:off x="288759" y="602091"/>
            <a:ext cx="4403558" cy="646331"/>
          </a:xfrm>
          <a:prstGeom prst="rect">
            <a:avLst/>
          </a:prstGeom>
          <a:noFill/>
        </p:spPr>
        <p:txBody>
          <a:bodyPr wrap="square" rtlCol="0">
            <a:spAutoFit/>
          </a:bodyPr>
          <a:lstStyle/>
          <a:p>
            <a:r>
              <a:rPr lang="en-US" dirty="0"/>
              <a:t>Five different Payrolls are processed each month. </a:t>
            </a:r>
          </a:p>
        </p:txBody>
      </p:sp>
      <p:graphicFrame>
        <p:nvGraphicFramePr>
          <p:cNvPr id="10" name="Table 9">
            <a:extLst>
              <a:ext uri="{FF2B5EF4-FFF2-40B4-BE49-F238E27FC236}">
                <a16:creationId xmlns:a16="http://schemas.microsoft.com/office/drawing/2014/main" id="{50991A1D-1F22-4832-984B-C4336E07B433}"/>
              </a:ext>
            </a:extLst>
          </p:cNvPr>
          <p:cNvGraphicFramePr>
            <a:graphicFrameLocks noGrp="1"/>
          </p:cNvGraphicFramePr>
          <p:nvPr>
            <p:extLst>
              <p:ext uri="{D42A27DB-BD31-4B8C-83A1-F6EECF244321}">
                <p14:modId xmlns:p14="http://schemas.microsoft.com/office/powerpoint/2010/main" val="3866428600"/>
              </p:ext>
            </p:extLst>
          </p:nvPr>
        </p:nvGraphicFramePr>
        <p:xfrm>
          <a:off x="2825725" y="1690857"/>
          <a:ext cx="8378208" cy="4565052"/>
        </p:xfrm>
        <a:graphic>
          <a:graphicData uri="http://schemas.openxmlformats.org/drawingml/2006/table">
            <a:tbl>
              <a:tblPr firstRow="1" firstCol="1" bandRow="1">
                <a:tableStyleId>{5C22544A-7EE6-4342-B048-85BDC9FD1C3A}</a:tableStyleId>
              </a:tblPr>
              <a:tblGrid>
                <a:gridCol w="1047276">
                  <a:extLst>
                    <a:ext uri="{9D8B030D-6E8A-4147-A177-3AD203B41FA5}">
                      <a16:colId xmlns:a16="http://schemas.microsoft.com/office/drawing/2014/main" val="3100838166"/>
                    </a:ext>
                  </a:extLst>
                </a:gridCol>
                <a:gridCol w="1047276">
                  <a:extLst>
                    <a:ext uri="{9D8B030D-6E8A-4147-A177-3AD203B41FA5}">
                      <a16:colId xmlns:a16="http://schemas.microsoft.com/office/drawing/2014/main" val="3038354558"/>
                    </a:ext>
                  </a:extLst>
                </a:gridCol>
                <a:gridCol w="1047276">
                  <a:extLst>
                    <a:ext uri="{9D8B030D-6E8A-4147-A177-3AD203B41FA5}">
                      <a16:colId xmlns:a16="http://schemas.microsoft.com/office/drawing/2014/main" val="3177337664"/>
                    </a:ext>
                  </a:extLst>
                </a:gridCol>
                <a:gridCol w="1047276">
                  <a:extLst>
                    <a:ext uri="{9D8B030D-6E8A-4147-A177-3AD203B41FA5}">
                      <a16:colId xmlns:a16="http://schemas.microsoft.com/office/drawing/2014/main" val="2939769833"/>
                    </a:ext>
                  </a:extLst>
                </a:gridCol>
                <a:gridCol w="1047276">
                  <a:extLst>
                    <a:ext uri="{9D8B030D-6E8A-4147-A177-3AD203B41FA5}">
                      <a16:colId xmlns:a16="http://schemas.microsoft.com/office/drawing/2014/main" val="2238828640"/>
                    </a:ext>
                  </a:extLst>
                </a:gridCol>
                <a:gridCol w="1047276">
                  <a:extLst>
                    <a:ext uri="{9D8B030D-6E8A-4147-A177-3AD203B41FA5}">
                      <a16:colId xmlns:a16="http://schemas.microsoft.com/office/drawing/2014/main" val="3712757276"/>
                    </a:ext>
                  </a:extLst>
                </a:gridCol>
                <a:gridCol w="1047276">
                  <a:extLst>
                    <a:ext uri="{9D8B030D-6E8A-4147-A177-3AD203B41FA5}">
                      <a16:colId xmlns:a16="http://schemas.microsoft.com/office/drawing/2014/main" val="2421614416"/>
                    </a:ext>
                  </a:extLst>
                </a:gridCol>
                <a:gridCol w="1047276">
                  <a:extLst>
                    <a:ext uri="{9D8B030D-6E8A-4147-A177-3AD203B41FA5}">
                      <a16:colId xmlns:a16="http://schemas.microsoft.com/office/drawing/2014/main" val="1010467726"/>
                    </a:ext>
                  </a:extLst>
                </a:gridCol>
              </a:tblGrid>
              <a:tr h="170070">
                <a:tc gridSpan="8">
                  <a:txBody>
                    <a:bodyPr/>
                    <a:lstStyle/>
                    <a:p>
                      <a:pPr marL="0" marR="0" indent="127635">
                        <a:lnSpc>
                          <a:spcPct val="107000"/>
                        </a:lnSpc>
                        <a:spcBef>
                          <a:spcPts val="0"/>
                        </a:spcBef>
                        <a:spcAft>
                          <a:spcPts val="0"/>
                        </a:spcAft>
                      </a:pPr>
                      <a:r>
                        <a:rPr lang="en-US" sz="900" dirty="0">
                          <a:effectLst/>
                        </a:rPr>
                        <a:t>PAYROLL OBJECT CODE  +  PAYGROUP  +  EMPLOYEE CLASS SUMMARY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5315613"/>
                  </a:ext>
                </a:extLst>
              </a:tr>
              <a:tr h="232728">
                <a:tc>
                  <a:txBody>
                    <a:bodyPr/>
                    <a:lstStyle/>
                    <a:p>
                      <a:pPr marL="0" marR="0" indent="83185">
                        <a:lnSpc>
                          <a:spcPct val="107000"/>
                        </a:lnSpc>
                        <a:spcBef>
                          <a:spcPts val="0"/>
                        </a:spcBef>
                        <a:spcAft>
                          <a:spcPts val="0"/>
                        </a:spcAft>
                      </a:pPr>
                      <a:r>
                        <a:rPr lang="en-US" sz="700">
                          <a:effectLst/>
                        </a:rPr>
                        <a:t>Object</a:t>
                      </a:r>
                      <a:br>
                        <a:rPr lang="en-US" sz="700">
                          <a:effectLst/>
                        </a:rPr>
                      </a:br>
                      <a:r>
                        <a:rPr lang="en-US" sz="700">
                          <a:effectLst/>
                        </a:rPr>
                        <a:t>Code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Object Code Description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PAYROLL</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PAYGROUP</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Paygroup Name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indent="83185">
                        <a:lnSpc>
                          <a:spcPct val="107000"/>
                        </a:lnSpc>
                        <a:spcBef>
                          <a:spcPts val="0"/>
                        </a:spcBef>
                        <a:spcAft>
                          <a:spcPts val="0"/>
                        </a:spcAft>
                      </a:pPr>
                      <a:r>
                        <a:rPr lang="en-US" sz="700">
                          <a:effectLst/>
                        </a:rPr>
                        <a:t>EMPL CLASS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Employee Class Description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a:lnSpc>
                          <a:spcPct val="107000"/>
                        </a:lnSpc>
                      </a:pPr>
                      <a:endParaRPr lang="en-US" sz="1050">
                        <a:effectLst/>
                        <a:latin typeface="Calibri" panose="020F0502020204030204" pitchFamily="34" charset="0"/>
                        <a:cs typeface="Times New Roman" panose="02020603050405020304" pitchFamily="18" charset="0"/>
                      </a:endParaRPr>
                    </a:p>
                  </a:txBody>
                  <a:tcPr marL="64448" marR="64448" marT="0" marB="0"/>
                </a:tc>
                <a:extLst>
                  <a:ext uri="{0D108BD9-81ED-4DB2-BD59-A6C34878D82A}">
                    <a16:rowId xmlns:a16="http://schemas.microsoft.com/office/drawing/2014/main" val="401271924"/>
                  </a:ext>
                </a:extLst>
              </a:tr>
              <a:tr h="301234">
                <a:tc>
                  <a:txBody>
                    <a:bodyPr/>
                    <a:lstStyle/>
                    <a:p>
                      <a:pPr marL="0" marR="0" algn="ctr">
                        <a:lnSpc>
                          <a:spcPct val="107000"/>
                        </a:lnSpc>
                        <a:spcBef>
                          <a:spcPts val="0"/>
                        </a:spcBef>
                        <a:spcAft>
                          <a:spcPts val="0"/>
                        </a:spcAft>
                      </a:pPr>
                      <a:r>
                        <a:rPr lang="en-US" sz="800">
                          <a:effectLst/>
                        </a:rPr>
                        <a:t>6051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LTHT Exempt Staff Salaries+Wages</a:t>
                      </a:r>
                      <a:br>
                        <a:rPr lang="en-US" sz="700">
                          <a:effectLst/>
                        </a:rPr>
                      </a:br>
                      <a:r>
                        <a:rPr lang="en-US" sz="800">
                          <a:effectLst/>
                        </a:rPr>
                        <a:t>(infreauentlv used)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WEEKLY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gn="ctr">
                        <a:lnSpc>
                          <a:spcPct val="107000"/>
                        </a:lnSpc>
                        <a:spcBef>
                          <a:spcPts val="0"/>
                        </a:spcBef>
                        <a:spcAft>
                          <a:spcPts val="0"/>
                        </a:spcAft>
                      </a:pPr>
                      <a:r>
                        <a:rPr lang="en-US" sz="700" dirty="0">
                          <a:effectLst/>
                        </a:rPr>
                        <a:t>WTM</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Pres+ Fell Weekly Temp/Students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gn="ctr">
                        <a:lnSpc>
                          <a:spcPct val="107000"/>
                        </a:lnSpc>
                        <a:spcBef>
                          <a:spcPts val="0"/>
                        </a:spcBef>
                        <a:spcAft>
                          <a:spcPts val="0"/>
                        </a:spcAft>
                      </a:pPr>
                      <a:r>
                        <a:rPr lang="en-US" sz="700">
                          <a:effectLst/>
                        </a:rPr>
                        <a:t>A</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Admin </a:t>
                      </a:r>
                      <a:r>
                        <a:rPr lang="en-US" sz="800">
                          <a:effectLst/>
                        </a:rPr>
                        <a:t>&amp; </a:t>
                      </a:r>
                      <a:r>
                        <a:rPr lang="en-US" sz="700">
                          <a:effectLst/>
                        </a:rPr>
                        <a:t>Professional</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a:lnSpc>
                          <a:spcPct val="107000"/>
                        </a:lnSpc>
                      </a:pPr>
                      <a:endParaRPr lang="en-US" sz="1050">
                        <a:effectLst/>
                        <a:latin typeface="Calibri" panose="020F0502020204030204" pitchFamily="34" charset="0"/>
                        <a:cs typeface="Times New Roman" panose="02020603050405020304" pitchFamily="18" charset="0"/>
                      </a:endParaRPr>
                    </a:p>
                  </a:txBody>
                  <a:tcPr marL="64448" marR="64448" marT="0" marB="0"/>
                </a:tc>
                <a:extLst>
                  <a:ext uri="{0D108BD9-81ED-4DB2-BD59-A6C34878D82A}">
                    <a16:rowId xmlns:a16="http://schemas.microsoft.com/office/drawing/2014/main" val="3804166736"/>
                  </a:ext>
                </a:extLst>
              </a:tr>
              <a:tr h="293775">
                <a:tc>
                  <a:txBody>
                    <a:bodyPr/>
                    <a:lstStyle/>
                    <a:p>
                      <a:pPr marL="0" marR="0" algn="ctr">
                        <a:lnSpc>
                          <a:spcPct val="107000"/>
                        </a:lnSpc>
                        <a:spcBef>
                          <a:spcPts val="0"/>
                        </a:spcBef>
                        <a:spcAft>
                          <a:spcPts val="0"/>
                        </a:spcAft>
                      </a:pPr>
                      <a:r>
                        <a:rPr lang="en-US" sz="800">
                          <a:effectLst/>
                        </a:rPr>
                        <a:t>6071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LTHT Clerical/Technical Nonexempt Staff Salaries+Wages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dirty="0">
                          <a:effectLst/>
                        </a:rPr>
                        <a:t>WEEKLY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gn="ctr">
                        <a:lnSpc>
                          <a:spcPct val="107000"/>
                        </a:lnSpc>
                        <a:spcBef>
                          <a:spcPts val="0"/>
                        </a:spcBef>
                        <a:spcAft>
                          <a:spcPts val="0"/>
                        </a:spcAft>
                      </a:pPr>
                      <a:r>
                        <a:rPr lang="en-US" sz="700" dirty="0">
                          <a:effectLst/>
                        </a:rPr>
                        <a:t>WTM</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dirty="0">
                          <a:effectLst/>
                        </a:rPr>
                        <a:t>Pres+ Fell Weekly Temp/Students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gn="ctr">
                        <a:lnSpc>
                          <a:spcPct val="107000"/>
                        </a:lnSpc>
                        <a:spcBef>
                          <a:spcPts val="0"/>
                        </a:spcBef>
                        <a:spcAft>
                          <a:spcPts val="0"/>
                        </a:spcAft>
                      </a:pPr>
                      <a:r>
                        <a:rPr lang="en-US" sz="700">
                          <a:effectLst/>
                        </a:rPr>
                        <a: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Support Staff</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a:lnSpc>
                          <a:spcPct val="107000"/>
                        </a:lnSpc>
                      </a:pPr>
                      <a:endParaRPr lang="en-US" sz="1050">
                        <a:effectLst/>
                        <a:latin typeface="Calibri" panose="020F0502020204030204" pitchFamily="34" charset="0"/>
                        <a:cs typeface="Times New Roman" panose="02020603050405020304" pitchFamily="18" charset="0"/>
                      </a:endParaRPr>
                    </a:p>
                  </a:txBody>
                  <a:tcPr marL="64448" marR="64448" marT="0" marB="0"/>
                </a:tc>
                <a:extLst>
                  <a:ext uri="{0D108BD9-81ED-4DB2-BD59-A6C34878D82A}">
                    <a16:rowId xmlns:a16="http://schemas.microsoft.com/office/drawing/2014/main" val="283720749"/>
                  </a:ext>
                </a:extLst>
              </a:tr>
              <a:tr h="408050">
                <a:tc>
                  <a:txBody>
                    <a:bodyPr/>
                    <a:lstStyle/>
                    <a:p>
                      <a:pPr marL="0" marR="0" algn="ctr">
                        <a:lnSpc>
                          <a:spcPct val="107000"/>
                        </a:lnSpc>
                        <a:spcBef>
                          <a:spcPts val="0"/>
                        </a:spcBef>
                        <a:spcAft>
                          <a:spcPts val="0"/>
                        </a:spcAft>
                      </a:pPr>
                      <a:r>
                        <a:rPr lang="en-US" sz="800">
                          <a:effectLst/>
                        </a:rPr>
                        <a:t>6110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Enrolled Harvard Student Temporary Staff Salaries+Wages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WEEKLY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gn="ctr">
                        <a:lnSpc>
                          <a:spcPct val="107000"/>
                        </a:lnSpc>
                        <a:spcBef>
                          <a:spcPts val="0"/>
                        </a:spcBef>
                        <a:spcAft>
                          <a:spcPts val="0"/>
                        </a:spcAft>
                      </a:pPr>
                      <a:r>
                        <a:rPr lang="en-US" sz="700">
                          <a:effectLst/>
                        </a:rPr>
                        <a:t>WTM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Pres+ Fell Weekly Temp/Students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gn="ctr">
                        <a:lnSpc>
                          <a:spcPct val="107000"/>
                        </a:lnSpc>
                        <a:spcBef>
                          <a:spcPts val="0"/>
                        </a:spcBef>
                        <a:spcAft>
                          <a:spcPts val="0"/>
                        </a:spcAft>
                      </a:pPr>
                      <a:r>
                        <a:rPr lang="en-US" sz="700">
                          <a:effectLst/>
                        </a:rPr>
                        <a:t>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Temporary Student:  work-study students working on campus</a:t>
                      </a:r>
                      <a:br>
                        <a:rPr lang="en-US" sz="700">
                          <a:effectLst/>
                        </a:rPr>
                      </a:br>
                      <a:r>
                        <a:rPr lang="en-US" sz="800">
                          <a:effectLst/>
                        </a:rPr>
                        <a:t>during school  year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a:lnSpc>
                          <a:spcPct val="107000"/>
                        </a:lnSpc>
                      </a:pPr>
                      <a:endParaRPr lang="en-US" sz="1050">
                        <a:effectLst/>
                        <a:latin typeface="Calibri" panose="020F0502020204030204" pitchFamily="34" charset="0"/>
                        <a:cs typeface="Times New Roman" panose="02020603050405020304" pitchFamily="18" charset="0"/>
                      </a:endParaRPr>
                    </a:p>
                  </a:txBody>
                  <a:tcPr marL="64448" marR="64448" marT="0" marB="0"/>
                </a:tc>
                <a:extLst>
                  <a:ext uri="{0D108BD9-81ED-4DB2-BD59-A6C34878D82A}">
                    <a16:rowId xmlns:a16="http://schemas.microsoft.com/office/drawing/2014/main" val="2429718960"/>
                  </a:ext>
                </a:extLst>
              </a:tr>
              <a:tr h="408050">
                <a:tc rowSpan="3">
                  <a:txBody>
                    <a:bodyPr/>
                    <a:lstStyle/>
                    <a:p>
                      <a:pPr marL="0" marR="0" algn="ctr">
                        <a:lnSpc>
                          <a:spcPct val="107000"/>
                        </a:lnSpc>
                        <a:spcBef>
                          <a:spcPts val="0"/>
                        </a:spcBef>
                        <a:spcAft>
                          <a:spcPts val="0"/>
                        </a:spcAft>
                      </a:pPr>
                      <a:r>
                        <a:rPr lang="en-US" sz="800">
                          <a:effectLst/>
                        </a:rPr>
                        <a:t>6120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rowSpan="3">
                  <a:txBody>
                    <a:bodyPr/>
                    <a:lstStyle/>
                    <a:p>
                      <a:pPr marL="0" marR="0">
                        <a:lnSpc>
                          <a:spcPct val="107000"/>
                        </a:lnSpc>
                        <a:spcBef>
                          <a:spcPts val="0"/>
                        </a:spcBef>
                        <a:spcAft>
                          <a:spcPts val="0"/>
                        </a:spcAft>
                      </a:pPr>
                      <a:r>
                        <a:rPr lang="en-US" sz="700">
                          <a:effectLst/>
                        </a:rPr>
                        <a:t>Other Temporary Staff Salaries+Wages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WEEKLY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gn="ctr">
                        <a:lnSpc>
                          <a:spcPct val="107000"/>
                        </a:lnSpc>
                        <a:spcBef>
                          <a:spcPts val="0"/>
                        </a:spcBef>
                        <a:spcAft>
                          <a:spcPts val="0"/>
                        </a:spcAft>
                      </a:pPr>
                      <a:r>
                        <a:rPr lang="en-US" sz="700">
                          <a:effectLst/>
                        </a:rPr>
                        <a:t>WTM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Pres+ Fell Weekly Temp/Students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gn="ctr">
                        <a:lnSpc>
                          <a:spcPct val="107000"/>
                        </a:lnSpc>
                        <a:spcBef>
                          <a:spcPts val="0"/>
                        </a:spcBef>
                        <a:spcAft>
                          <a:spcPts val="0"/>
                        </a:spcAft>
                      </a:pPr>
                      <a:r>
                        <a:rPr lang="en-US" sz="700">
                          <a:effectLst/>
                        </a:rPr>
                        <a:t>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Temporary Student:  work-study students working on campus</a:t>
                      </a:r>
                      <a:br>
                        <a:rPr lang="en-US" sz="700">
                          <a:effectLst/>
                        </a:rPr>
                      </a:br>
                      <a:r>
                        <a:rPr lang="en-US" sz="800">
                          <a:effectLst/>
                        </a:rPr>
                        <a:t>in the summer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a:lnSpc>
                          <a:spcPct val="107000"/>
                        </a:lnSpc>
                      </a:pPr>
                      <a:endParaRPr lang="en-US" sz="1050">
                        <a:effectLst/>
                        <a:latin typeface="Calibri" panose="020F0502020204030204" pitchFamily="34" charset="0"/>
                        <a:cs typeface="Times New Roman" panose="02020603050405020304" pitchFamily="18" charset="0"/>
                      </a:endParaRPr>
                    </a:p>
                  </a:txBody>
                  <a:tcPr marL="64448" marR="64448" marT="0" marB="0"/>
                </a:tc>
                <a:extLst>
                  <a:ext uri="{0D108BD9-81ED-4DB2-BD59-A6C34878D82A}">
                    <a16:rowId xmlns:a16="http://schemas.microsoft.com/office/drawing/2014/main" val="91543929"/>
                  </a:ext>
                </a:extLst>
              </a:tr>
              <a:tr h="322239">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700">
                          <a:effectLst/>
                        </a:rPr>
                        <a:t>WEEKLY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gn="ctr">
                        <a:lnSpc>
                          <a:spcPct val="107000"/>
                        </a:lnSpc>
                        <a:spcBef>
                          <a:spcPts val="0"/>
                        </a:spcBef>
                        <a:spcAft>
                          <a:spcPts val="0"/>
                        </a:spcAft>
                      </a:pPr>
                      <a:r>
                        <a:rPr lang="en-US" sz="700">
                          <a:effectLst/>
                        </a:rPr>
                        <a:t>WTM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Pres+ Fell Weekly Temp/Students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gn="ctr">
                        <a:lnSpc>
                          <a:spcPct val="107000"/>
                        </a:lnSpc>
                        <a:spcBef>
                          <a:spcPts val="0"/>
                        </a:spcBef>
                        <a:spcAft>
                          <a:spcPts val="0"/>
                        </a:spcAft>
                      </a:pPr>
                      <a:r>
                        <a:rPr lang="en-US" sz="700">
                          <a:effectLst/>
                        </a:rPr>
                        <a:t>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Intern:  Northeastern students, for example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a:lnSpc>
                          <a:spcPct val="107000"/>
                        </a:lnSpc>
                      </a:pPr>
                      <a:endParaRPr lang="en-US" sz="1050">
                        <a:effectLst/>
                        <a:latin typeface="Calibri" panose="020F0502020204030204" pitchFamily="34" charset="0"/>
                        <a:cs typeface="Times New Roman" panose="02020603050405020304" pitchFamily="18" charset="0"/>
                      </a:endParaRPr>
                    </a:p>
                  </a:txBody>
                  <a:tcPr marL="64448" marR="64448" marT="0" marB="0"/>
                </a:tc>
                <a:extLst>
                  <a:ext uri="{0D108BD9-81ED-4DB2-BD59-A6C34878D82A}">
                    <a16:rowId xmlns:a16="http://schemas.microsoft.com/office/drawing/2014/main" val="2469038795"/>
                  </a:ext>
                </a:extLst>
              </a:tr>
              <a:tr h="447554">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700">
                          <a:effectLst/>
                        </a:rPr>
                        <a:t>WEEKLY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gn="ctr">
                        <a:lnSpc>
                          <a:spcPct val="107000"/>
                        </a:lnSpc>
                        <a:spcBef>
                          <a:spcPts val="0"/>
                        </a:spcBef>
                        <a:spcAft>
                          <a:spcPts val="0"/>
                        </a:spcAft>
                      </a:pPr>
                      <a:r>
                        <a:rPr lang="en-US" sz="700">
                          <a:effectLst/>
                        </a:rPr>
                        <a:t>WTM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Pres+ Fell Weekly Temp/Students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gn="ctr">
                        <a:lnSpc>
                          <a:spcPct val="107000"/>
                        </a:lnSpc>
                        <a:spcBef>
                          <a:spcPts val="0"/>
                        </a:spcBef>
                        <a:spcAft>
                          <a:spcPts val="0"/>
                        </a:spcAft>
                      </a:pPr>
                      <a:r>
                        <a:rPr lang="en-US" sz="700">
                          <a:effectLst/>
                        </a:rPr>
                        <a:t>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Temporary Staff:  non-student casual</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a:lnSpc>
                          <a:spcPct val="107000"/>
                        </a:lnSpc>
                      </a:pPr>
                      <a:endParaRPr lang="en-US" sz="1050">
                        <a:effectLst/>
                        <a:latin typeface="Calibri" panose="020F0502020204030204" pitchFamily="34" charset="0"/>
                        <a:cs typeface="Times New Roman" panose="02020603050405020304" pitchFamily="18" charset="0"/>
                      </a:endParaRPr>
                    </a:p>
                  </a:txBody>
                  <a:tcPr marL="64448" marR="64448" marT="0" marB="0"/>
                </a:tc>
                <a:extLst>
                  <a:ext uri="{0D108BD9-81ED-4DB2-BD59-A6C34878D82A}">
                    <a16:rowId xmlns:a16="http://schemas.microsoft.com/office/drawing/2014/main" val="2661129047"/>
                  </a:ext>
                </a:extLst>
              </a:tr>
              <a:tr h="420701">
                <a:tc rowSpan="2">
                  <a:txBody>
                    <a:bodyPr/>
                    <a:lstStyle/>
                    <a:p>
                      <a:pPr marL="0" marR="0" algn="ctr">
                        <a:lnSpc>
                          <a:spcPct val="107000"/>
                        </a:lnSpc>
                        <a:spcBef>
                          <a:spcPts val="0"/>
                        </a:spcBef>
                        <a:spcAft>
                          <a:spcPts val="0"/>
                        </a:spcAft>
                      </a:pPr>
                      <a:r>
                        <a:rPr lang="en-US" sz="800">
                          <a:effectLst/>
                        </a:rPr>
                        <a:t>0135-</a:t>
                      </a:r>
                      <a:br>
                        <a:rPr lang="en-US" sz="800">
                          <a:effectLst/>
                        </a:rPr>
                      </a:br>
                      <a:r>
                        <a:rPr lang="en-US" sz="800">
                          <a:effectLst/>
                        </a:rPr>
                        <a:t>0157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rowSpan="2">
                  <a:txBody>
                    <a:bodyPr/>
                    <a:lstStyle/>
                    <a:p>
                      <a:pPr marL="0" marR="0">
                        <a:lnSpc>
                          <a:spcPct val="107000"/>
                        </a:lnSpc>
                        <a:spcBef>
                          <a:spcPts val="0"/>
                        </a:spcBef>
                        <a:spcAft>
                          <a:spcPts val="0"/>
                        </a:spcAft>
                      </a:pPr>
                      <a:r>
                        <a:rPr lang="en-US" sz="700">
                          <a:effectLst/>
                        </a:rPr>
                        <a:t>Federal Work Study Receivables object codes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WEEKLY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gn="ctr">
                        <a:lnSpc>
                          <a:spcPct val="107000"/>
                        </a:lnSpc>
                        <a:spcBef>
                          <a:spcPts val="0"/>
                        </a:spcBef>
                        <a:spcAft>
                          <a:spcPts val="0"/>
                        </a:spcAft>
                      </a:pPr>
                      <a:r>
                        <a:rPr lang="en-US" sz="700">
                          <a:effectLst/>
                        </a:rPr>
                        <a:t>WTM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Pres+ Fell Weekly Temp/Students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gn="ctr">
                        <a:lnSpc>
                          <a:spcPct val="107000"/>
                        </a:lnSpc>
                        <a:spcBef>
                          <a:spcPts val="0"/>
                        </a:spcBef>
                        <a:spcAft>
                          <a:spcPts val="0"/>
                        </a:spcAft>
                      </a:pPr>
                      <a:r>
                        <a:rPr lang="en-US" sz="700">
                          <a:effectLst/>
                        </a:rPr>
                        <a:t>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Temporary Student:  work-study students working on campus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a:lnSpc>
                          <a:spcPct val="107000"/>
                        </a:lnSpc>
                      </a:pPr>
                      <a:endParaRPr lang="en-US" sz="1050">
                        <a:effectLst/>
                        <a:latin typeface="Calibri" panose="020F0502020204030204" pitchFamily="34" charset="0"/>
                        <a:cs typeface="Times New Roman" panose="02020603050405020304" pitchFamily="18" charset="0"/>
                      </a:endParaRPr>
                    </a:p>
                  </a:txBody>
                  <a:tcPr marL="64448" marR="64448" marT="0" marB="0"/>
                </a:tc>
                <a:extLst>
                  <a:ext uri="{0D108BD9-81ED-4DB2-BD59-A6C34878D82A}">
                    <a16:rowId xmlns:a16="http://schemas.microsoft.com/office/drawing/2014/main" val="2635722344"/>
                  </a:ext>
                </a:extLst>
              </a:tr>
              <a:tr h="29377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700">
                          <a:effectLst/>
                        </a:rPr>
                        <a:t>WEEKLY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gn="ctr">
                        <a:lnSpc>
                          <a:spcPct val="107000"/>
                        </a:lnSpc>
                        <a:spcBef>
                          <a:spcPts val="0"/>
                        </a:spcBef>
                        <a:spcAft>
                          <a:spcPts val="0"/>
                        </a:spcAft>
                      </a:pPr>
                      <a:r>
                        <a:rPr lang="en-US" sz="700">
                          <a:effectLst/>
                        </a:rPr>
                        <a:t>WTM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Pres+ Fell Weekly Temp/Students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gn="ctr">
                        <a:lnSpc>
                          <a:spcPct val="107000"/>
                        </a:lnSpc>
                        <a:spcBef>
                          <a:spcPts val="0"/>
                        </a:spcBef>
                        <a:spcAft>
                          <a:spcPts val="0"/>
                        </a:spcAft>
                      </a:pPr>
                      <a:r>
                        <a:rPr lang="en-US" sz="700">
                          <a:effectLst/>
                        </a:rPr>
                        <a:t>W</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Temporary Student:  work-study students working OFF campus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a:lnSpc>
                          <a:spcPct val="107000"/>
                        </a:lnSpc>
                      </a:pPr>
                      <a:endParaRPr lang="en-US" sz="1050">
                        <a:effectLst/>
                        <a:latin typeface="Calibri" panose="020F0502020204030204" pitchFamily="34" charset="0"/>
                        <a:cs typeface="Times New Roman" panose="02020603050405020304" pitchFamily="18" charset="0"/>
                      </a:endParaRPr>
                    </a:p>
                  </a:txBody>
                  <a:tcPr marL="64448" marR="64448" marT="0" marB="0"/>
                </a:tc>
                <a:extLst>
                  <a:ext uri="{0D108BD9-81ED-4DB2-BD59-A6C34878D82A}">
                    <a16:rowId xmlns:a16="http://schemas.microsoft.com/office/drawing/2014/main" val="2174253675"/>
                  </a:ext>
                </a:extLst>
              </a:tr>
              <a:tr h="232728">
                <a:tc rowSpan="3" gridSpan="3">
                  <a:txBody>
                    <a:bodyPr/>
                    <a:lstStyle/>
                    <a:p>
                      <a:pPr>
                        <a:lnSpc>
                          <a:spcPct val="107000"/>
                        </a:lnSpc>
                      </a:pPr>
                      <a:endParaRPr lang="en-US" sz="1050">
                        <a:effectLst/>
                        <a:latin typeface="Calibri" panose="020F0502020204030204" pitchFamily="34" charset="0"/>
                        <a:cs typeface="Times New Roman" panose="02020603050405020304" pitchFamily="18" charset="0"/>
                      </a:endParaRPr>
                    </a:p>
                  </a:txBody>
                  <a:tcPr marL="64448" marR="64448" marT="0" marB="0"/>
                </a:tc>
                <a:tc rowSpan="3" hMerge="1">
                  <a:txBody>
                    <a:bodyPr/>
                    <a:lstStyle/>
                    <a:p>
                      <a:endParaRPr lang="en-US"/>
                    </a:p>
                  </a:txBody>
                  <a:tcPr/>
                </a:tc>
                <a:tc rowSpan="3" hMerge="1">
                  <a:txBody>
                    <a:bodyPr/>
                    <a:lstStyle/>
                    <a:p>
                      <a:endParaRPr lang="en-US"/>
                    </a:p>
                  </a:txBody>
                  <a:tcPr/>
                </a:tc>
                <a:tc>
                  <a:txBody>
                    <a:bodyPr/>
                    <a:lstStyle/>
                    <a:p>
                      <a:pPr marL="0" marR="0" algn="ctr">
                        <a:lnSpc>
                          <a:spcPct val="107000"/>
                        </a:lnSpc>
                        <a:spcBef>
                          <a:spcPts val="0"/>
                        </a:spcBef>
                        <a:spcAft>
                          <a:spcPts val="0"/>
                        </a:spcAft>
                      </a:pPr>
                      <a:r>
                        <a:rPr lang="en-US" sz="700">
                          <a:effectLst/>
                        </a:rPr>
                        <a:t>NPD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Non-Paid </a:t>
                      </a:r>
                      <a:r>
                        <a:rPr lang="en-US" sz="800">
                          <a:effectLst/>
                        </a:rPr>
                        <a:t>Appointment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gridSpan="2">
                  <a:txBody>
                    <a:bodyPr/>
                    <a:lstStyle/>
                    <a:p>
                      <a:pPr marL="0" marR="0">
                        <a:lnSpc>
                          <a:spcPct val="107000"/>
                        </a:lnSpc>
                        <a:spcBef>
                          <a:spcPts val="0"/>
                        </a:spcBef>
                        <a:spcAft>
                          <a:spcPts val="0"/>
                        </a:spcAft>
                      </a:pPr>
                      <a:r>
                        <a:rPr lang="en-US" sz="700">
                          <a:effectLst/>
                        </a:rPr>
                        <a:t>This is most commonly used with Faculty empl classes F, J, + 0.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hMerge="1">
                  <a:txBody>
                    <a:bodyPr/>
                    <a:lstStyle/>
                    <a:p>
                      <a:endParaRPr lang="en-US"/>
                    </a:p>
                  </a:txBody>
                  <a:tcPr/>
                </a:tc>
                <a:tc>
                  <a:txBody>
                    <a:bodyPr/>
                    <a:lstStyle/>
                    <a:p>
                      <a:pPr>
                        <a:lnSpc>
                          <a:spcPct val="107000"/>
                        </a:lnSpc>
                      </a:pPr>
                      <a:endParaRPr lang="en-US" sz="1050">
                        <a:effectLst/>
                        <a:latin typeface="Calibri" panose="020F0502020204030204" pitchFamily="34" charset="0"/>
                        <a:cs typeface="Times New Roman" panose="02020603050405020304" pitchFamily="18" charset="0"/>
                      </a:endParaRPr>
                    </a:p>
                  </a:txBody>
                  <a:tcPr marL="64448" marR="64448" marT="0" marB="0"/>
                </a:tc>
                <a:extLst>
                  <a:ext uri="{0D108BD9-81ED-4DB2-BD59-A6C34878D82A}">
                    <a16:rowId xmlns:a16="http://schemas.microsoft.com/office/drawing/2014/main" val="563244469"/>
                  </a:ext>
                </a:extLst>
              </a:tr>
              <a:tr h="16111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07000"/>
                        </a:lnSpc>
                        <a:spcBef>
                          <a:spcPts val="0"/>
                        </a:spcBef>
                        <a:spcAft>
                          <a:spcPts val="0"/>
                        </a:spcAft>
                      </a:pPr>
                      <a:r>
                        <a:rPr lang="en-US" sz="700">
                          <a:effectLst/>
                        </a:rPr>
                        <a:t>RET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Retired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rowSpan="2" gridSpan="2">
                  <a:txBody>
                    <a:bodyPr/>
                    <a:lstStyle/>
                    <a:p>
                      <a:pPr marL="0" marR="0">
                        <a:lnSpc>
                          <a:spcPct val="107000"/>
                        </a:lnSpc>
                        <a:spcBef>
                          <a:spcPts val="0"/>
                        </a:spcBef>
                        <a:spcAft>
                          <a:spcPts val="0"/>
                        </a:spcAft>
                      </a:pPr>
                      <a:r>
                        <a:rPr lang="en-US" sz="700">
                          <a:effectLst/>
                        </a:rPr>
                        <a:t>These Paygroups are used with with Faculty, Staff and Nonexempt empl classes (F, J, O; A; 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rowSpan="2" hMerge="1">
                  <a:txBody>
                    <a:bodyPr/>
                    <a:lstStyle/>
                    <a:p>
                      <a:endParaRPr lang="en-US"/>
                    </a:p>
                  </a:txBody>
                  <a:tcPr/>
                </a:tc>
                <a:tc>
                  <a:txBody>
                    <a:bodyPr/>
                    <a:lstStyle/>
                    <a:p>
                      <a:pPr>
                        <a:lnSpc>
                          <a:spcPct val="107000"/>
                        </a:lnSpc>
                      </a:pPr>
                      <a:endParaRPr lang="en-US" sz="1050">
                        <a:effectLst/>
                        <a:latin typeface="Calibri" panose="020F0502020204030204" pitchFamily="34" charset="0"/>
                        <a:cs typeface="Times New Roman" panose="02020603050405020304" pitchFamily="18" charset="0"/>
                      </a:endParaRPr>
                    </a:p>
                  </a:txBody>
                  <a:tcPr marL="64448" marR="64448" marT="0" marB="0"/>
                </a:tc>
                <a:extLst>
                  <a:ext uri="{0D108BD9-81ED-4DB2-BD59-A6C34878D82A}">
                    <a16:rowId xmlns:a16="http://schemas.microsoft.com/office/drawing/2014/main" val="740170004"/>
                  </a:ext>
                </a:extLst>
              </a:tr>
              <a:tr h="19417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07000"/>
                        </a:lnSpc>
                        <a:spcBef>
                          <a:spcPts val="0"/>
                        </a:spcBef>
                        <a:spcAft>
                          <a:spcPts val="0"/>
                        </a:spcAft>
                      </a:pPr>
                      <a:r>
                        <a:rPr lang="en-US" sz="700">
                          <a:effectLst/>
                        </a:rPr>
                        <a:t>LTD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a:txBody>
                    <a:bodyPr/>
                    <a:lstStyle/>
                    <a:p>
                      <a:pPr marL="0" marR="0">
                        <a:lnSpc>
                          <a:spcPct val="107000"/>
                        </a:lnSpc>
                        <a:spcBef>
                          <a:spcPts val="0"/>
                        </a:spcBef>
                        <a:spcAft>
                          <a:spcPts val="0"/>
                        </a:spcAft>
                      </a:pPr>
                      <a:r>
                        <a:rPr lang="en-US" sz="700">
                          <a:effectLst/>
                        </a:rPr>
                        <a:t>Pres+ Fell Long Term Disability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4448" marR="64448" marT="0" marB="0"/>
                </a:tc>
                <a:tc gridSpan="2" vMerge="1">
                  <a:txBody>
                    <a:bodyPr/>
                    <a:lstStyle/>
                    <a:p>
                      <a:endParaRPr lang="en-US"/>
                    </a:p>
                  </a:txBody>
                  <a:tcPr/>
                </a:tc>
                <a:tc hMerge="1" vMerge="1">
                  <a:txBody>
                    <a:bodyPr/>
                    <a:lstStyle/>
                    <a:p>
                      <a:endParaRPr lang="en-US"/>
                    </a:p>
                  </a:txBody>
                  <a:tcPr/>
                </a:tc>
                <a:tc>
                  <a:txBody>
                    <a:bodyPr/>
                    <a:lstStyle/>
                    <a:p>
                      <a:pPr>
                        <a:lnSpc>
                          <a:spcPct val="107000"/>
                        </a:lnSpc>
                      </a:pPr>
                      <a:endParaRPr lang="en-US" sz="1050" dirty="0">
                        <a:effectLst/>
                        <a:latin typeface="Calibri" panose="020F0502020204030204" pitchFamily="34" charset="0"/>
                        <a:cs typeface="Times New Roman" panose="02020603050405020304" pitchFamily="18" charset="0"/>
                      </a:endParaRPr>
                    </a:p>
                  </a:txBody>
                  <a:tcPr marL="64448" marR="64448" marT="0" marB="0"/>
                </a:tc>
                <a:extLst>
                  <a:ext uri="{0D108BD9-81ED-4DB2-BD59-A6C34878D82A}">
                    <a16:rowId xmlns:a16="http://schemas.microsoft.com/office/drawing/2014/main" val="1480973127"/>
                  </a:ext>
                </a:extLst>
              </a:tr>
            </a:tbl>
          </a:graphicData>
        </a:graphic>
      </p:graphicFrame>
      <p:sp>
        <p:nvSpPr>
          <p:cNvPr id="13" name="TextBox 12">
            <a:extLst>
              <a:ext uri="{FF2B5EF4-FFF2-40B4-BE49-F238E27FC236}">
                <a16:creationId xmlns:a16="http://schemas.microsoft.com/office/drawing/2014/main" id="{7C1D46A3-C4F6-4854-9529-68E648B1E3EF}"/>
              </a:ext>
            </a:extLst>
          </p:cNvPr>
          <p:cNvSpPr txBox="1"/>
          <p:nvPr/>
        </p:nvSpPr>
        <p:spPr>
          <a:xfrm>
            <a:off x="2825725" y="1268972"/>
            <a:ext cx="4211053" cy="369332"/>
          </a:xfrm>
          <a:prstGeom prst="rect">
            <a:avLst/>
          </a:prstGeom>
          <a:noFill/>
        </p:spPr>
        <p:txBody>
          <a:bodyPr wrap="square" rtlCol="0">
            <a:spAutoFit/>
          </a:bodyPr>
          <a:lstStyle/>
          <a:p>
            <a:r>
              <a:rPr lang="en-US" dirty="0"/>
              <a:t>Weekly - Every Friday Check Date:</a:t>
            </a:r>
          </a:p>
        </p:txBody>
      </p:sp>
    </p:spTree>
    <p:extLst>
      <p:ext uri="{BB962C8B-B14F-4D97-AF65-F5344CB8AC3E}">
        <p14:creationId xmlns:p14="http://schemas.microsoft.com/office/powerpoint/2010/main" val="293901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4</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7" name="TextBox 6">
            <a:extLst>
              <a:ext uri="{FF2B5EF4-FFF2-40B4-BE49-F238E27FC236}">
                <a16:creationId xmlns:a16="http://schemas.microsoft.com/office/drawing/2014/main" id="{191DF648-9F38-4A8E-AAB0-D9E806087646}"/>
              </a:ext>
            </a:extLst>
          </p:cNvPr>
          <p:cNvSpPr txBox="1"/>
          <p:nvPr/>
        </p:nvSpPr>
        <p:spPr>
          <a:xfrm>
            <a:off x="2244308" y="814291"/>
            <a:ext cx="5143081" cy="369332"/>
          </a:xfrm>
          <a:prstGeom prst="rect">
            <a:avLst/>
          </a:prstGeom>
          <a:noFill/>
        </p:spPr>
        <p:txBody>
          <a:bodyPr wrap="square" rtlCol="0">
            <a:spAutoFit/>
          </a:bodyPr>
          <a:lstStyle/>
          <a:p>
            <a:r>
              <a:rPr lang="en-US" dirty="0"/>
              <a:t>Bi-Weekly – Every other Friday Check Date:</a:t>
            </a:r>
          </a:p>
        </p:txBody>
      </p:sp>
      <p:graphicFrame>
        <p:nvGraphicFramePr>
          <p:cNvPr id="8" name="Table 7">
            <a:extLst>
              <a:ext uri="{FF2B5EF4-FFF2-40B4-BE49-F238E27FC236}">
                <a16:creationId xmlns:a16="http://schemas.microsoft.com/office/drawing/2014/main" id="{2E539052-8677-45C8-8772-8AAA48D27D22}"/>
              </a:ext>
            </a:extLst>
          </p:cNvPr>
          <p:cNvGraphicFramePr>
            <a:graphicFrameLocks noGrp="1"/>
          </p:cNvGraphicFramePr>
          <p:nvPr>
            <p:extLst>
              <p:ext uri="{D42A27DB-BD31-4B8C-83A1-F6EECF244321}">
                <p14:modId xmlns:p14="http://schemas.microsoft.com/office/powerpoint/2010/main" val="910974628"/>
              </p:ext>
            </p:extLst>
          </p:nvPr>
        </p:nvGraphicFramePr>
        <p:xfrm>
          <a:off x="2244308" y="1340218"/>
          <a:ext cx="8915400" cy="1603375"/>
        </p:xfrm>
        <a:graphic>
          <a:graphicData uri="http://schemas.openxmlformats.org/drawingml/2006/table">
            <a:tbl>
              <a:tblPr firstRow="1" firstCol="1" bandRow="1">
                <a:tableStyleId>{5C22544A-7EE6-4342-B048-85BDC9FD1C3A}</a:tableStyleId>
              </a:tblPr>
              <a:tblGrid>
                <a:gridCol w="1114425">
                  <a:extLst>
                    <a:ext uri="{9D8B030D-6E8A-4147-A177-3AD203B41FA5}">
                      <a16:colId xmlns:a16="http://schemas.microsoft.com/office/drawing/2014/main" val="2578645249"/>
                    </a:ext>
                  </a:extLst>
                </a:gridCol>
                <a:gridCol w="1114425">
                  <a:extLst>
                    <a:ext uri="{9D8B030D-6E8A-4147-A177-3AD203B41FA5}">
                      <a16:colId xmlns:a16="http://schemas.microsoft.com/office/drawing/2014/main" val="3791082144"/>
                    </a:ext>
                  </a:extLst>
                </a:gridCol>
                <a:gridCol w="1114425">
                  <a:extLst>
                    <a:ext uri="{9D8B030D-6E8A-4147-A177-3AD203B41FA5}">
                      <a16:colId xmlns:a16="http://schemas.microsoft.com/office/drawing/2014/main" val="701675529"/>
                    </a:ext>
                  </a:extLst>
                </a:gridCol>
                <a:gridCol w="1114425">
                  <a:extLst>
                    <a:ext uri="{9D8B030D-6E8A-4147-A177-3AD203B41FA5}">
                      <a16:colId xmlns:a16="http://schemas.microsoft.com/office/drawing/2014/main" val="4235333758"/>
                    </a:ext>
                  </a:extLst>
                </a:gridCol>
                <a:gridCol w="1114425">
                  <a:extLst>
                    <a:ext uri="{9D8B030D-6E8A-4147-A177-3AD203B41FA5}">
                      <a16:colId xmlns:a16="http://schemas.microsoft.com/office/drawing/2014/main" val="1670154912"/>
                    </a:ext>
                  </a:extLst>
                </a:gridCol>
                <a:gridCol w="1114425">
                  <a:extLst>
                    <a:ext uri="{9D8B030D-6E8A-4147-A177-3AD203B41FA5}">
                      <a16:colId xmlns:a16="http://schemas.microsoft.com/office/drawing/2014/main" val="3226400663"/>
                    </a:ext>
                  </a:extLst>
                </a:gridCol>
                <a:gridCol w="1114425">
                  <a:extLst>
                    <a:ext uri="{9D8B030D-6E8A-4147-A177-3AD203B41FA5}">
                      <a16:colId xmlns:a16="http://schemas.microsoft.com/office/drawing/2014/main" val="976615897"/>
                    </a:ext>
                  </a:extLst>
                </a:gridCol>
                <a:gridCol w="1114425">
                  <a:extLst>
                    <a:ext uri="{9D8B030D-6E8A-4147-A177-3AD203B41FA5}">
                      <a16:colId xmlns:a16="http://schemas.microsoft.com/office/drawing/2014/main" val="3488315736"/>
                    </a:ext>
                  </a:extLst>
                </a:gridCol>
              </a:tblGrid>
              <a:tr h="180975">
                <a:tc gridSpan="8">
                  <a:txBody>
                    <a:bodyPr/>
                    <a:lstStyle/>
                    <a:p>
                      <a:pPr marL="0" marR="0" indent="127635">
                        <a:lnSpc>
                          <a:spcPct val="107000"/>
                        </a:lnSpc>
                        <a:spcBef>
                          <a:spcPts val="0"/>
                        </a:spcBef>
                        <a:spcAft>
                          <a:spcPts val="0"/>
                        </a:spcAft>
                      </a:pPr>
                      <a:r>
                        <a:rPr lang="en-US" sz="1000" dirty="0">
                          <a:effectLst/>
                        </a:rPr>
                        <a:t>PAYROLL OBJECT CODE  +  PAYGROUP  +  EMPLOYEE CLASS SUMMARY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648308"/>
                  </a:ext>
                </a:extLst>
              </a:tr>
              <a:tr h="247650">
                <a:tc>
                  <a:txBody>
                    <a:bodyPr/>
                    <a:lstStyle/>
                    <a:p>
                      <a:pPr marL="0" marR="0" indent="83185">
                        <a:lnSpc>
                          <a:spcPct val="107000"/>
                        </a:lnSpc>
                        <a:spcBef>
                          <a:spcPts val="0"/>
                        </a:spcBef>
                        <a:spcAft>
                          <a:spcPts val="0"/>
                        </a:spcAft>
                      </a:pPr>
                      <a:r>
                        <a:rPr lang="en-US" sz="700">
                          <a:effectLst/>
                        </a:rPr>
                        <a:t>Object</a:t>
                      </a:r>
                      <a:br>
                        <a:rPr lang="en-US" sz="700">
                          <a:effectLst/>
                        </a:rPr>
                      </a:br>
                      <a:r>
                        <a:rPr lang="en-US" sz="700">
                          <a:effectLst/>
                        </a:rPr>
                        <a:t>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a:effectLst/>
                        </a:rPr>
                        <a:t>Object Code 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a:effectLst/>
                        </a:rPr>
                        <a:t>PAYROLL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a:effectLst/>
                        </a:rPr>
                        <a:t>PAYGROUP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a:effectLst/>
                        </a:rPr>
                        <a:t>Paygroup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3185">
                        <a:lnSpc>
                          <a:spcPct val="107000"/>
                        </a:lnSpc>
                        <a:spcBef>
                          <a:spcPts val="0"/>
                        </a:spcBef>
                        <a:spcAft>
                          <a:spcPts val="0"/>
                        </a:spcAft>
                      </a:pPr>
                      <a:r>
                        <a:rPr lang="en-US" sz="700">
                          <a:effectLst/>
                        </a:rPr>
                        <a:t>EMPL CLASS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a:effectLst/>
                        </a:rPr>
                        <a:t>Employee Class 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981967"/>
                  </a:ext>
                </a:extLst>
              </a:tr>
              <a:tr h="219075">
                <a:tc rowSpan="3">
                  <a:txBody>
                    <a:bodyPr/>
                    <a:lstStyle/>
                    <a:p>
                      <a:pPr marL="0" marR="0" algn="ctr">
                        <a:lnSpc>
                          <a:spcPct val="107000"/>
                        </a:lnSpc>
                        <a:spcBef>
                          <a:spcPts val="0"/>
                        </a:spcBef>
                        <a:spcAft>
                          <a:spcPts val="0"/>
                        </a:spcAft>
                      </a:pPr>
                      <a:r>
                        <a:rPr lang="en-US" sz="700" dirty="0">
                          <a:effectLst/>
                        </a:rPr>
                        <a:t>6050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nSpc>
                          <a:spcPct val="107000"/>
                        </a:lnSpc>
                        <a:spcBef>
                          <a:spcPts val="0"/>
                        </a:spcBef>
                        <a:spcAft>
                          <a:spcPts val="0"/>
                        </a:spcAft>
                      </a:pPr>
                      <a:r>
                        <a:rPr lang="en-US" sz="700" dirty="0">
                          <a:effectLst/>
                        </a:rPr>
                        <a:t>Exempt Staff Salaries + Wages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nSpc>
                          <a:spcPct val="107000"/>
                        </a:lnSpc>
                        <a:spcBef>
                          <a:spcPts val="0"/>
                        </a:spcBef>
                        <a:spcAft>
                          <a:spcPts val="0"/>
                        </a:spcAft>
                      </a:pPr>
                      <a:r>
                        <a:rPr lang="en-US" sz="700" dirty="0">
                          <a:effectLst/>
                        </a:rPr>
                        <a:t>Bl-WEEKLY</a:t>
                      </a:r>
                      <a:br>
                        <a:rPr lang="en-US" sz="700" dirty="0">
                          <a:effectLst/>
                        </a:rPr>
                      </a:br>
                      <a:r>
                        <a:rPr lang="en-US" sz="700" dirty="0">
                          <a:effectLst/>
                        </a:rPr>
                        <a:t>Exempt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7000"/>
                        </a:lnSpc>
                        <a:spcBef>
                          <a:spcPts val="0"/>
                        </a:spcBef>
                        <a:spcAft>
                          <a:spcPts val="0"/>
                        </a:spcAft>
                      </a:pPr>
                      <a:r>
                        <a:rPr lang="en-US" sz="700">
                          <a:effectLst/>
                        </a:rPr>
                        <a:t>PFX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700">
                          <a:effectLst/>
                        </a:rPr>
                        <a:t>Pres+ Fell Exempt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gn="ctr">
                        <a:lnSpc>
                          <a:spcPct val="107000"/>
                        </a:lnSpc>
                        <a:spcBef>
                          <a:spcPts val="0"/>
                        </a:spcBef>
                        <a:spcAft>
                          <a:spcPts val="0"/>
                        </a:spcAft>
                      </a:pPr>
                      <a:r>
                        <a:rPr lang="en-US" sz="7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nSpc>
                          <a:spcPct val="107000"/>
                        </a:lnSpc>
                        <a:spcBef>
                          <a:spcPts val="0"/>
                        </a:spcBef>
                        <a:spcAft>
                          <a:spcPts val="0"/>
                        </a:spcAft>
                      </a:pPr>
                      <a:r>
                        <a:rPr lang="en-US" sz="700">
                          <a:effectLst/>
                        </a:rPr>
                        <a:t>Admin &amp; Professional, Research Assoc/Scientists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8041523"/>
                  </a:ext>
                </a:extLst>
              </a:tr>
              <a:tr h="1524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3354388"/>
                  </a:ext>
                </a:extLst>
              </a:tr>
              <a:tr h="3333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700">
                          <a:effectLst/>
                        </a:rPr>
                        <a:t>PON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a:effectLst/>
                        </a:rPr>
                        <a:t>Pres+ Fell OT Eligible Non-Union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1328432"/>
                  </a:ext>
                </a:extLst>
              </a:tr>
              <a:tr h="426720">
                <a:tc>
                  <a:txBody>
                    <a:bodyPr/>
                    <a:lstStyle/>
                    <a:p>
                      <a:pPr marL="0" marR="0" algn="ctr">
                        <a:lnSpc>
                          <a:spcPct val="107000"/>
                        </a:lnSpc>
                        <a:spcBef>
                          <a:spcPts val="0"/>
                        </a:spcBef>
                        <a:spcAft>
                          <a:spcPts val="0"/>
                        </a:spcAft>
                      </a:pPr>
                      <a:r>
                        <a:rPr lang="en-US" sz="700" dirty="0">
                          <a:effectLst/>
                        </a:rPr>
                        <a:t>6070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a:effectLst/>
                        </a:rPr>
                        <a:t>Clerical/Technical Nonexempt Staff Salaries+Wages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dirty="0">
                          <a:effectLst/>
                        </a:rPr>
                        <a:t>Bl-WEEKLY</a:t>
                      </a:r>
                      <a:br>
                        <a:rPr lang="en-US" sz="700" dirty="0">
                          <a:effectLst/>
                        </a:rPr>
                      </a:br>
                      <a:r>
                        <a:rPr lang="en-US" sz="700" dirty="0">
                          <a:effectLst/>
                        </a:rPr>
                        <a:t>Non-exempt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700">
                          <a:effectLst/>
                        </a:rPr>
                        <a:t>PON</a:t>
                      </a:r>
                      <a:br>
                        <a:rPr lang="en-US" sz="700">
                          <a:effectLst/>
                        </a:rPr>
                      </a:br>
                      <a:r>
                        <a:rPr lang="en-US" sz="700">
                          <a:effectLst/>
                        </a:rPr>
                        <a:t>POU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a:effectLst/>
                        </a:rPr>
                        <a:t>Pres+ Fell OT Eligible Non-Union</a:t>
                      </a:r>
                      <a:br>
                        <a:rPr lang="en-US" sz="700">
                          <a:effectLst/>
                        </a:rPr>
                      </a:br>
                      <a:r>
                        <a:rPr lang="en-US" sz="700">
                          <a:effectLst/>
                        </a:rPr>
                        <a:t>Pres+ Fell OT Eligible Union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700">
                          <a:effectLst/>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a:effectLst/>
                        </a:rPr>
                        <a:t>Support Staff: Clerical and Technical Workers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7404600"/>
                  </a:ext>
                </a:extLst>
              </a:tr>
            </a:tbl>
          </a:graphicData>
        </a:graphic>
      </p:graphicFrame>
      <p:sp>
        <p:nvSpPr>
          <p:cNvPr id="10" name="TextBox 9">
            <a:extLst>
              <a:ext uri="{FF2B5EF4-FFF2-40B4-BE49-F238E27FC236}">
                <a16:creationId xmlns:a16="http://schemas.microsoft.com/office/drawing/2014/main" id="{43D8931C-FE0B-4AEC-BE9B-18052763EAA2}"/>
              </a:ext>
            </a:extLst>
          </p:cNvPr>
          <p:cNvSpPr txBox="1"/>
          <p:nvPr/>
        </p:nvSpPr>
        <p:spPr>
          <a:xfrm>
            <a:off x="2244308" y="3429000"/>
            <a:ext cx="6096000" cy="369332"/>
          </a:xfrm>
          <a:prstGeom prst="rect">
            <a:avLst/>
          </a:prstGeom>
          <a:noFill/>
        </p:spPr>
        <p:txBody>
          <a:bodyPr wrap="square">
            <a:spAutoFit/>
          </a:bodyPr>
          <a:lstStyle/>
          <a:p>
            <a:r>
              <a:rPr lang="en-US" dirty="0"/>
              <a:t>Teaching Fellows -15</a:t>
            </a:r>
            <a:r>
              <a:rPr lang="en-US" baseline="30000" dirty="0"/>
              <a:t>th</a:t>
            </a:r>
            <a:r>
              <a:rPr lang="en-US" dirty="0"/>
              <a:t> of the Month Check Date:</a:t>
            </a:r>
          </a:p>
        </p:txBody>
      </p:sp>
      <p:graphicFrame>
        <p:nvGraphicFramePr>
          <p:cNvPr id="11" name="Table 10">
            <a:extLst>
              <a:ext uri="{FF2B5EF4-FFF2-40B4-BE49-F238E27FC236}">
                <a16:creationId xmlns:a16="http://schemas.microsoft.com/office/drawing/2014/main" id="{60B05C24-A59F-469C-B22F-D8E3D73D99C2}"/>
              </a:ext>
            </a:extLst>
          </p:cNvPr>
          <p:cNvGraphicFramePr>
            <a:graphicFrameLocks noGrp="1"/>
          </p:cNvGraphicFramePr>
          <p:nvPr>
            <p:extLst>
              <p:ext uri="{D42A27DB-BD31-4B8C-83A1-F6EECF244321}">
                <p14:modId xmlns:p14="http://schemas.microsoft.com/office/powerpoint/2010/main" val="1471274542"/>
              </p:ext>
            </p:extLst>
          </p:nvPr>
        </p:nvGraphicFramePr>
        <p:xfrm>
          <a:off x="2244308" y="4055599"/>
          <a:ext cx="8915400" cy="793115"/>
        </p:xfrm>
        <a:graphic>
          <a:graphicData uri="http://schemas.openxmlformats.org/drawingml/2006/table">
            <a:tbl>
              <a:tblPr firstRow="1" firstCol="1" bandRow="1">
                <a:tableStyleId>{5C22544A-7EE6-4342-B048-85BDC9FD1C3A}</a:tableStyleId>
              </a:tblPr>
              <a:tblGrid>
                <a:gridCol w="1114425">
                  <a:extLst>
                    <a:ext uri="{9D8B030D-6E8A-4147-A177-3AD203B41FA5}">
                      <a16:colId xmlns:a16="http://schemas.microsoft.com/office/drawing/2014/main" val="3622093543"/>
                    </a:ext>
                  </a:extLst>
                </a:gridCol>
                <a:gridCol w="1114425">
                  <a:extLst>
                    <a:ext uri="{9D8B030D-6E8A-4147-A177-3AD203B41FA5}">
                      <a16:colId xmlns:a16="http://schemas.microsoft.com/office/drawing/2014/main" val="3428544503"/>
                    </a:ext>
                  </a:extLst>
                </a:gridCol>
                <a:gridCol w="1114425">
                  <a:extLst>
                    <a:ext uri="{9D8B030D-6E8A-4147-A177-3AD203B41FA5}">
                      <a16:colId xmlns:a16="http://schemas.microsoft.com/office/drawing/2014/main" val="2239834636"/>
                    </a:ext>
                  </a:extLst>
                </a:gridCol>
                <a:gridCol w="1114425">
                  <a:extLst>
                    <a:ext uri="{9D8B030D-6E8A-4147-A177-3AD203B41FA5}">
                      <a16:colId xmlns:a16="http://schemas.microsoft.com/office/drawing/2014/main" val="1878325181"/>
                    </a:ext>
                  </a:extLst>
                </a:gridCol>
                <a:gridCol w="1114425">
                  <a:extLst>
                    <a:ext uri="{9D8B030D-6E8A-4147-A177-3AD203B41FA5}">
                      <a16:colId xmlns:a16="http://schemas.microsoft.com/office/drawing/2014/main" val="339225961"/>
                    </a:ext>
                  </a:extLst>
                </a:gridCol>
                <a:gridCol w="1114425">
                  <a:extLst>
                    <a:ext uri="{9D8B030D-6E8A-4147-A177-3AD203B41FA5}">
                      <a16:colId xmlns:a16="http://schemas.microsoft.com/office/drawing/2014/main" val="3231974122"/>
                    </a:ext>
                  </a:extLst>
                </a:gridCol>
                <a:gridCol w="1114425">
                  <a:extLst>
                    <a:ext uri="{9D8B030D-6E8A-4147-A177-3AD203B41FA5}">
                      <a16:colId xmlns:a16="http://schemas.microsoft.com/office/drawing/2014/main" val="327411765"/>
                    </a:ext>
                  </a:extLst>
                </a:gridCol>
                <a:gridCol w="1114425">
                  <a:extLst>
                    <a:ext uri="{9D8B030D-6E8A-4147-A177-3AD203B41FA5}">
                      <a16:colId xmlns:a16="http://schemas.microsoft.com/office/drawing/2014/main" val="862985055"/>
                    </a:ext>
                  </a:extLst>
                </a:gridCol>
              </a:tblGrid>
              <a:tr h="180975">
                <a:tc gridSpan="8">
                  <a:txBody>
                    <a:bodyPr/>
                    <a:lstStyle/>
                    <a:p>
                      <a:pPr marL="0" marR="0" indent="127635">
                        <a:lnSpc>
                          <a:spcPct val="107000"/>
                        </a:lnSpc>
                        <a:spcBef>
                          <a:spcPts val="0"/>
                        </a:spcBef>
                        <a:spcAft>
                          <a:spcPts val="0"/>
                        </a:spcAft>
                      </a:pPr>
                      <a:r>
                        <a:rPr lang="en-US" sz="1000">
                          <a:effectLst/>
                        </a:rPr>
                        <a:t>PAYROLL OBJECT CODE  +  PAYGROUP  +  EMPLOYEE CLASS SUMMARY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3381650"/>
                  </a:ext>
                </a:extLst>
              </a:tr>
              <a:tr h="247650">
                <a:tc>
                  <a:txBody>
                    <a:bodyPr/>
                    <a:lstStyle/>
                    <a:p>
                      <a:pPr marL="0" marR="0" indent="83185">
                        <a:lnSpc>
                          <a:spcPct val="107000"/>
                        </a:lnSpc>
                        <a:spcBef>
                          <a:spcPts val="0"/>
                        </a:spcBef>
                        <a:spcAft>
                          <a:spcPts val="0"/>
                        </a:spcAft>
                      </a:pPr>
                      <a:r>
                        <a:rPr lang="en-US" sz="700">
                          <a:effectLst/>
                        </a:rPr>
                        <a:t>Object</a:t>
                      </a:r>
                      <a:br>
                        <a:rPr lang="en-US" sz="700">
                          <a:effectLst/>
                        </a:rPr>
                      </a:br>
                      <a:r>
                        <a:rPr lang="en-US" sz="700">
                          <a:effectLst/>
                        </a:rPr>
                        <a:t>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dirty="0">
                          <a:effectLst/>
                        </a:rPr>
                        <a:t>Object Code Description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a:effectLst/>
                        </a:rPr>
                        <a:t>PAYROLL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a:effectLst/>
                        </a:rPr>
                        <a:t>PAYGROUP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a:effectLst/>
                        </a:rPr>
                        <a:t>Paygroup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3185">
                        <a:lnSpc>
                          <a:spcPct val="107000"/>
                        </a:lnSpc>
                        <a:spcBef>
                          <a:spcPts val="0"/>
                        </a:spcBef>
                        <a:spcAft>
                          <a:spcPts val="0"/>
                        </a:spcAft>
                      </a:pPr>
                      <a:r>
                        <a:rPr lang="en-US" sz="700">
                          <a:effectLst/>
                        </a:rPr>
                        <a:t>EMPL CLASS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a:effectLst/>
                        </a:rPr>
                        <a:t>Employee Class 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378302"/>
                  </a:ext>
                </a:extLst>
              </a:tr>
              <a:tr h="364490">
                <a:tc>
                  <a:txBody>
                    <a:bodyPr/>
                    <a:lstStyle/>
                    <a:p>
                      <a:pPr marL="0" marR="0" algn="ctr">
                        <a:lnSpc>
                          <a:spcPct val="107000"/>
                        </a:lnSpc>
                        <a:spcBef>
                          <a:spcPts val="0"/>
                        </a:spcBef>
                        <a:spcAft>
                          <a:spcPts val="0"/>
                        </a:spcAft>
                      </a:pPr>
                      <a:r>
                        <a:rPr lang="en-US" sz="700">
                          <a:effectLst/>
                        </a:rPr>
                        <a:t>6140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a:effectLst/>
                        </a:rPr>
                        <a:t>Students in Professional Positions, Salaries+Wages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2550">
                        <a:lnSpc>
                          <a:spcPct val="107000"/>
                        </a:lnSpc>
                        <a:spcBef>
                          <a:spcPts val="0"/>
                        </a:spcBef>
                        <a:spcAft>
                          <a:spcPts val="0"/>
                        </a:spcAft>
                      </a:pPr>
                      <a:r>
                        <a:rPr lang="en-US" sz="700">
                          <a:effectLst/>
                        </a:rPr>
                        <a:t>MONTHLY</a:t>
                      </a:r>
                      <a:br>
                        <a:rPr lang="en-US" sz="700">
                          <a:effectLst/>
                        </a:rPr>
                      </a:br>
                      <a:r>
                        <a:rPr lang="en-US" sz="700">
                          <a:effectLst/>
                        </a:rPr>
                        <a:t>Teaching Fellows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700">
                          <a:effectLst/>
                        </a:rPr>
                        <a:t>MTF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a:effectLst/>
                        </a:rPr>
                        <a:t>Pres+ Fell Teaching Fellows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700">
                          <a:effectLst/>
                        </a:rPr>
                        <a:t>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700">
                          <a:effectLst/>
                        </a:rPr>
                        <a:t>Graduate Students:  Research Assistants/ Teaching Fellows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4786287"/>
                  </a:ext>
                </a:extLst>
              </a:tr>
            </a:tbl>
          </a:graphicData>
        </a:graphic>
      </p:graphicFrame>
    </p:spTree>
    <p:extLst>
      <p:ext uri="{BB962C8B-B14F-4D97-AF65-F5344CB8AC3E}">
        <p14:creationId xmlns:p14="http://schemas.microsoft.com/office/powerpoint/2010/main" val="164972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5</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graphicFrame>
        <p:nvGraphicFramePr>
          <p:cNvPr id="7" name="Table 6">
            <a:extLst>
              <a:ext uri="{FF2B5EF4-FFF2-40B4-BE49-F238E27FC236}">
                <a16:creationId xmlns:a16="http://schemas.microsoft.com/office/drawing/2014/main" id="{206A58D7-EF2F-4089-834F-505231C21F26}"/>
              </a:ext>
            </a:extLst>
          </p:cNvPr>
          <p:cNvGraphicFramePr>
            <a:graphicFrameLocks noGrp="1"/>
          </p:cNvGraphicFramePr>
          <p:nvPr>
            <p:extLst>
              <p:ext uri="{D42A27DB-BD31-4B8C-83A1-F6EECF244321}">
                <p14:modId xmlns:p14="http://schemas.microsoft.com/office/powerpoint/2010/main" val="1403336369"/>
              </p:ext>
            </p:extLst>
          </p:nvPr>
        </p:nvGraphicFramePr>
        <p:xfrm>
          <a:off x="2589212" y="1055467"/>
          <a:ext cx="8915400" cy="4094292"/>
        </p:xfrm>
        <a:graphic>
          <a:graphicData uri="http://schemas.openxmlformats.org/drawingml/2006/table">
            <a:tbl>
              <a:tblPr firstRow="1" firstCol="1" bandRow="1">
                <a:tableStyleId>{5C22544A-7EE6-4342-B048-85BDC9FD1C3A}</a:tableStyleId>
              </a:tblPr>
              <a:tblGrid>
                <a:gridCol w="1114425">
                  <a:extLst>
                    <a:ext uri="{9D8B030D-6E8A-4147-A177-3AD203B41FA5}">
                      <a16:colId xmlns:a16="http://schemas.microsoft.com/office/drawing/2014/main" val="970702628"/>
                    </a:ext>
                  </a:extLst>
                </a:gridCol>
                <a:gridCol w="1114425">
                  <a:extLst>
                    <a:ext uri="{9D8B030D-6E8A-4147-A177-3AD203B41FA5}">
                      <a16:colId xmlns:a16="http://schemas.microsoft.com/office/drawing/2014/main" val="118001496"/>
                    </a:ext>
                  </a:extLst>
                </a:gridCol>
                <a:gridCol w="1114425">
                  <a:extLst>
                    <a:ext uri="{9D8B030D-6E8A-4147-A177-3AD203B41FA5}">
                      <a16:colId xmlns:a16="http://schemas.microsoft.com/office/drawing/2014/main" val="2232105295"/>
                    </a:ext>
                  </a:extLst>
                </a:gridCol>
                <a:gridCol w="1114425">
                  <a:extLst>
                    <a:ext uri="{9D8B030D-6E8A-4147-A177-3AD203B41FA5}">
                      <a16:colId xmlns:a16="http://schemas.microsoft.com/office/drawing/2014/main" val="806183617"/>
                    </a:ext>
                  </a:extLst>
                </a:gridCol>
                <a:gridCol w="1114425">
                  <a:extLst>
                    <a:ext uri="{9D8B030D-6E8A-4147-A177-3AD203B41FA5}">
                      <a16:colId xmlns:a16="http://schemas.microsoft.com/office/drawing/2014/main" val="1020256952"/>
                    </a:ext>
                  </a:extLst>
                </a:gridCol>
                <a:gridCol w="1114425">
                  <a:extLst>
                    <a:ext uri="{9D8B030D-6E8A-4147-A177-3AD203B41FA5}">
                      <a16:colId xmlns:a16="http://schemas.microsoft.com/office/drawing/2014/main" val="2168420251"/>
                    </a:ext>
                  </a:extLst>
                </a:gridCol>
                <a:gridCol w="1114425">
                  <a:extLst>
                    <a:ext uri="{9D8B030D-6E8A-4147-A177-3AD203B41FA5}">
                      <a16:colId xmlns:a16="http://schemas.microsoft.com/office/drawing/2014/main" val="2921155296"/>
                    </a:ext>
                  </a:extLst>
                </a:gridCol>
                <a:gridCol w="1114425">
                  <a:extLst>
                    <a:ext uri="{9D8B030D-6E8A-4147-A177-3AD203B41FA5}">
                      <a16:colId xmlns:a16="http://schemas.microsoft.com/office/drawing/2014/main" val="1616568258"/>
                    </a:ext>
                  </a:extLst>
                </a:gridCol>
              </a:tblGrid>
              <a:tr h="180975">
                <a:tc gridSpan="8">
                  <a:txBody>
                    <a:bodyPr/>
                    <a:lstStyle/>
                    <a:p>
                      <a:pPr marL="0" marR="0" indent="127635">
                        <a:lnSpc>
                          <a:spcPct val="107000"/>
                        </a:lnSpc>
                        <a:spcBef>
                          <a:spcPts val="0"/>
                        </a:spcBef>
                        <a:spcAft>
                          <a:spcPts val="0"/>
                        </a:spcAft>
                      </a:pPr>
                      <a:r>
                        <a:rPr lang="en-US" sz="1000">
                          <a:effectLst/>
                        </a:rPr>
                        <a:t>PAYROLL OBJECT CODE  +  PAYGROUP  +  EMPLOYEE CLASS SUMMARY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0199913"/>
                  </a:ext>
                </a:extLst>
              </a:tr>
              <a:tr h="247650">
                <a:tc>
                  <a:txBody>
                    <a:bodyPr/>
                    <a:lstStyle/>
                    <a:p>
                      <a:pPr marL="0" marR="0" indent="83185">
                        <a:lnSpc>
                          <a:spcPct val="107000"/>
                        </a:lnSpc>
                        <a:spcBef>
                          <a:spcPts val="0"/>
                        </a:spcBef>
                        <a:spcAft>
                          <a:spcPts val="0"/>
                        </a:spcAft>
                      </a:pPr>
                      <a:r>
                        <a:rPr lang="en-US" sz="650" dirty="0">
                          <a:effectLst/>
                        </a:rPr>
                        <a:t>Object</a:t>
                      </a:r>
                      <a:br>
                        <a:rPr lang="en-US" sz="650" dirty="0">
                          <a:effectLst/>
                        </a:rPr>
                      </a:br>
                      <a:r>
                        <a:rPr lang="en-US" sz="650" dirty="0">
                          <a:effectLst/>
                        </a:rPr>
                        <a:t>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Object Code 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PAYROLL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PAYGROUP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Paygroup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3185">
                        <a:lnSpc>
                          <a:spcPct val="107000"/>
                        </a:lnSpc>
                        <a:spcBef>
                          <a:spcPts val="0"/>
                        </a:spcBef>
                        <a:spcAft>
                          <a:spcPts val="0"/>
                        </a:spcAft>
                      </a:pPr>
                      <a:r>
                        <a:rPr lang="en-US" sz="650">
                          <a:effectLst/>
                        </a:rPr>
                        <a:t>EMPL CLASS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Employee Class 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4554158"/>
                  </a:ext>
                </a:extLst>
              </a:tr>
              <a:tr h="285750">
                <a:tc>
                  <a:txBody>
                    <a:bodyPr/>
                    <a:lstStyle/>
                    <a:p>
                      <a:pPr marL="0" marR="0" algn="ctr">
                        <a:lnSpc>
                          <a:spcPct val="107000"/>
                        </a:lnSpc>
                        <a:spcBef>
                          <a:spcPts val="0"/>
                        </a:spcBef>
                        <a:spcAft>
                          <a:spcPts val="0"/>
                        </a:spcAft>
                      </a:pPr>
                      <a:r>
                        <a:rPr lang="en-US" sz="750">
                          <a:effectLst/>
                        </a:rPr>
                        <a:t>6010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Senior Faculty Salaries+Wages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2550">
                        <a:lnSpc>
                          <a:spcPct val="107000"/>
                        </a:lnSpc>
                        <a:spcBef>
                          <a:spcPts val="0"/>
                        </a:spcBef>
                        <a:spcAft>
                          <a:spcPts val="0"/>
                        </a:spcAft>
                      </a:pPr>
                      <a:r>
                        <a:rPr lang="en-US" sz="650">
                          <a:effectLst/>
                        </a:rPr>
                        <a:t>MONTHLY</a:t>
                      </a:r>
                      <a:br>
                        <a:rPr lang="en-US" sz="650">
                          <a:effectLst/>
                        </a:rPr>
                      </a:br>
                      <a:r>
                        <a:rPr lang="en-US" sz="650">
                          <a:effectLst/>
                        </a:rPr>
                        <a:t>Faculty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50">
                          <a:effectLst/>
                        </a:rPr>
                        <a:t>MFC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Pres+ Fell Faculty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50">
                          <a:effectLst/>
                        </a:rPr>
                        <a: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Senior Faculty: Professors - Chaired, Emeritus (teaching and</a:t>
                      </a:r>
                      <a:br>
                        <a:rPr lang="en-US" sz="650">
                          <a:effectLst/>
                        </a:rPr>
                      </a:br>
                      <a:r>
                        <a:rPr lang="en-US" sz="650">
                          <a:effectLst/>
                        </a:rPr>
                        <a:t>non-teaching)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8495603"/>
                  </a:ext>
                </a:extLst>
              </a:tr>
              <a:tr h="245745">
                <a:tc>
                  <a:txBody>
                    <a:bodyPr/>
                    <a:lstStyle/>
                    <a:p>
                      <a:pPr marL="0" marR="0" algn="ctr">
                        <a:lnSpc>
                          <a:spcPct val="107000"/>
                        </a:lnSpc>
                        <a:spcBef>
                          <a:spcPts val="0"/>
                        </a:spcBef>
                        <a:spcAft>
                          <a:spcPts val="0"/>
                        </a:spcAft>
                      </a:pPr>
                      <a:r>
                        <a:rPr lang="en-US" sz="750" dirty="0">
                          <a:effectLst/>
                        </a:rPr>
                        <a:t>6020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Junior Faculty Salaries+Wages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2550">
                        <a:lnSpc>
                          <a:spcPct val="107000"/>
                        </a:lnSpc>
                        <a:spcBef>
                          <a:spcPts val="0"/>
                        </a:spcBef>
                        <a:spcAft>
                          <a:spcPts val="0"/>
                        </a:spcAft>
                      </a:pPr>
                      <a:r>
                        <a:rPr lang="en-US" sz="650">
                          <a:effectLst/>
                        </a:rPr>
                        <a:t>MONTHLY</a:t>
                      </a:r>
                      <a:br>
                        <a:rPr lang="en-US" sz="650">
                          <a:effectLst/>
                        </a:rPr>
                      </a:br>
                      <a:r>
                        <a:rPr lang="en-US" sz="650">
                          <a:effectLst/>
                        </a:rPr>
                        <a:t>Faculty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50">
                          <a:effectLst/>
                        </a:rPr>
                        <a:t>MFC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Pres+ Fell Faculty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50">
                          <a:effectLst/>
                        </a:rPr>
                        <a:t>J</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Junior Faculty: Professors -Associate, Assistant, Associate</a:t>
                      </a:r>
                      <a:br>
                        <a:rPr lang="en-US" sz="650">
                          <a:effectLst/>
                        </a:rPr>
                      </a:br>
                      <a:r>
                        <a:rPr lang="en-US" sz="650">
                          <a:effectLst/>
                        </a:rPr>
                        <a:t>Adiunct, Assistant Adiunct, Adiunct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9250231"/>
                  </a:ext>
                </a:extLst>
              </a:tr>
              <a:tr h="369570">
                <a:tc>
                  <a:txBody>
                    <a:bodyPr/>
                    <a:lstStyle/>
                    <a:p>
                      <a:pPr marL="0" marR="0" algn="ctr">
                        <a:lnSpc>
                          <a:spcPct val="107000"/>
                        </a:lnSpc>
                        <a:spcBef>
                          <a:spcPts val="0"/>
                        </a:spcBef>
                        <a:spcAft>
                          <a:spcPts val="0"/>
                        </a:spcAft>
                      </a:pPr>
                      <a:r>
                        <a:rPr lang="en-US" sz="750">
                          <a:effectLst/>
                        </a:rPr>
                        <a:t>6030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Other Academic Appts Salaries+Wages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2550">
                        <a:lnSpc>
                          <a:spcPct val="107000"/>
                        </a:lnSpc>
                        <a:spcBef>
                          <a:spcPts val="0"/>
                        </a:spcBef>
                        <a:spcAft>
                          <a:spcPts val="0"/>
                        </a:spcAft>
                      </a:pPr>
                      <a:r>
                        <a:rPr lang="en-US" sz="650">
                          <a:effectLst/>
                        </a:rPr>
                        <a:t>MONTHLY</a:t>
                      </a:r>
                      <a:br>
                        <a:rPr lang="en-US" sz="650">
                          <a:effectLst/>
                        </a:rPr>
                      </a:br>
                      <a:r>
                        <a:rPr lang="en-US" sz="650">
                          <a:effectLst/>
                        </a:rPr>
                        <a:t>Faculty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50">
                          <a:effectLst/>
                        </a:rPr>
                        <a:t>MFC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Pres+ Fell Faculty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50">
                          <a:effectLst/>
                        </a:rPr>
                        <a: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Other Faculty: Lecturers, Visiting Professors (Asst, Assoc), Instructors, Visiting Scholars and Scientists, Members of Facultv. Deans  Dent Heads  Directors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2811014"/>
                  </a:ext>
                </a:extLst>
              </a:tr>
              <a:tr h="247650">
                <a:tc>
                  <a:txBody>
                    <a:bodyPr/>
                    <a:lstStyle/>
                    <a:p>
                      <a:pPr marL="0" marR="0" algn="ctr">
                        <a:lnSpc>
                          <a:spcPct val="107000"/>
                        </a:lnSpc>
                        <a:spcBef>
                          <a:spcPts val="0"/>
                        </a:spcBef>
                        <a:spcAft>
                          <a:spcPts val="0"/>
                        </a:spcAft>
                      </a:pPr>
                      <a:r>
                        <a:rPr lang="en-US" sz="750">
                          <a:effectLst/>
                        </a:rPr>
                        <a:t>6150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Post-doc Employees Salaries+Wages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2550">
                        <a:lnSpc>
                          <a:spcPct val="107000"/>
                        </a:lnSpc>
                        <a:spcBef>
                          <a:spcPts val="0"/>
                        </a:spcBef>
                        <a:spcAft>
                          <a:spcPts val="0"/>
                        </a:spcAft>
                      </a:pPr>
                      <a:r>
                        <a:rPr lang="en-US" sz="650">
                          <a:effectLst/>
                        </a:rPr>
                        <a:t>MONTHLY</a:t>
                      </a:r>
                      <a:br>
                        <a:rPr lang="en-US" sz="650">
                          <a:effectLst/>
                        </a:rPr>
                      </a:br>
                      <a:r>
                        <a:rPr lang="en-US" sz="650">
                          <a:effectLst/>
                        </a:rPr>
                        <a:t>Facultv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50">
                          <a:effectLst/>
                        </a:rPr>
                        <a:t>MIP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Pres+ Fell Internal Post Doc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50">
                          <a:effectLst/>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Internal Post Docs eligible for extended benefits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7676288"/>
                  </a:ext>
                </a:extLst>
              </a:tr>
              <a:tr h="247650">
                <a:tc>
                  <a:txBody>
                    <a:bodyPr/>
                    <a:lstStyle/>
                    <a:p>
                      <a:pPr marL="0" marR="0" algn="ctr">
                        <a:lnSpc>
                          <a:spcPct val="107000"/>
                        </a:lnSpc>
                        <a:spcBef>
                          <a:spcPts val="0"/>
                        </a:spcBef>
                        <a:spcAft>
                          <a:spcPts val="0"/>
                        </a:spcAft>
                      </a:pPr>
                      <a:r>
                        <a:rPr lang="en-US" sz="750">
                          <a:effectLst/>
                        </a:rPr>
                        <a:t>6152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Teaching Assts, Interns, Coaches Salaries+Wages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2550">
                        <a:lnSpc>
                          <a:spcPct val="107000"/>
                        </a:lnSpc>
                        <a:spcBef>
                          <a:spcPts val="0"/>
                        </a:spcBef>
                        <a:spcAft>
                          <a:spcPts val="0"/>
                        </a:spcAft>
                      </a:pPr>
                      <a:r>
                        <a:rPr lang="en-US" sz="650">
                          <a:effectLst/>
                        </a:rPr>
                        <a:t>MONTHLY</a:t>
                      </a:r>
                      <a:br>
                        <a:rPr lang="en-US" sz="650">
                          <a:effectLst/>
                        </a:rPr>
                      </a:br>
                      <a:r>
                        <a:rPr lang="en-US" sz="650">
                          <a:effectLst/>
                        </a:rPr>
                        <a:t>Faculty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50">
                          <a:effectLst/>
                        </a:rPr>
                        <a:t>MIP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Pres+ Fell Internal Post Doc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50">
                          <a:effectLst/>
                        </a:rPr>
                        <a:t>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Internal Post Docs NOT eligible for extended benefits+ TAs, Other Staff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4687307"/>
                  </a:ext>
                </a:extLst>
              </a:tr>
              <a:tr h="231140">
                <a:tc>
                  <a:txBody>
                    <a:bodyPr/>
                    <a:lstStyle/>
                    <a:p>
                      <a:pPr marL="0" marR="0" algn="ctr">
                        <a:lnSpc>
                          <a:spcPct val="107000"/>
                        </a:lnSpc>
                        <a:spcBef>
                          <a:spcPts val="0"/>
                        </a:spcBef>
                        <a:spcAft>
                          <a:spcPts val="0"/>
                        </a:spcAft>
                      </a:pPr>
                      <a:r>
                        <a:rPr lang="en-US" sz="750">
                          <a:effectLst/>
                        </a:rPr>
                        <a:t>6450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Stipendees, elig extended benefits (Payroll), GENERAL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2550">
                        <a:lnSpc>
                          <a:spcPct val="107000"/>
                        </a:lnSpc>
                        <a:spcBef>
                          <a:spcPts val="0"/>
                        </a:spcBef>
                        <a:spcAft>
                          <a:spcPts val="0"/>
                        </a:spcAft>
                      </a:pPr>
                      <a:r>
                        <a:rPr lang="en-US" sz="650">
                          <a:effectLst/>
                        </a:rPr>
                        <a:t>MONTHLY</a:t>
                      </a:r>
                      <a:br>
                        <a:rPr lang="en-US" sz="650">
                          <a:effectLst/>
                        </a:rPr>
                      </a:br>
                      <a:r>
                        <a:rPr lang="en-US" sz="650">
                          <a:effectLst/>
                        </a:rPr>
                        <a:t>Faculty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50">
                          <a:effectLst/>
                        </a:rPr>
                        <a:t>MEP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Pres+ Fell Non-Employee  Post Doc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50">
                          <a:effectLst/>
                        </a:rPr>
                        <a:t>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External Post Docs: non-employee PDs eligible for extended benefits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0018775"/>
                  </a:ext>
                </a:extLst>
              </a:tr>
              <a:tr h="354965">
                <a:tc>
                  <a:txBody>
                    <a:bodyPr/>
                    <a:lstStyle/>
                    <a:p>
                      <a:pPr marL="0" marR="0" algn="ctr">
                        <a:lnSpc>
                          <a:spcPct val="107000"/>
                        </a:lnSpc>
                        <a:spcBef>
                          <a:spcPts val="0"/>
                        </a:spcBef>
                        <a:spcAft>
                          <a:spcPts val="0"/>
                        </a:spcAft>
                      </a:pPr>
                      <a:r>
                        <a:rPr lang="en-US" sz="750">
                          <a:effectLst/>
                        </a:rPr>
                        <a:t>6452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Stipendees, inelig extended benefits (Payroll), GENERAL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2550">
                        <a:lnSpc>
                          <a:spcPct val="107000"/>
                        </a:lnSpc>
                        <a:spcBef>
                          <a:spcPts val="0"/>
                        </a:spcBef>
                        <a:spcAft>
                          <a:spcPts val="0"/>
                        </a:spcAft>
                      </a:pPr>
                      <a:r>
                        <a:rPr lang="en-US" sz="650">
                          <a:effectLst/>
                        </a:rPr>
                        <a:t>MONTHLY</a:t>
                      </a:r>
                      <a:br>
                        <a:rPr lang="en-US" sz="650">
                          <a:effectLst/>
                        </a:rPr>
                      </a:br>
                      <a:r>
                        <a:rPr lang="en-US" sz="650">
                          <a:effectLst/>
                        </a:rPr>
                        <a:t>Faculty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50">
                          <a:effectLst/>
                        </a:rPr>
                        <a:t>MEP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Pres+ Fell Non-Employee  Post Doc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50">
                          <a:effectLst/>
                        </a:rPr>
                        <a: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External Post Docs NHR: non-employee PDs not  eligible for extended benefits (NHR    not  Harvard research)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2375894"/>
                  </a:ext>
                </a:extLst>
              </a:tr>
              <a:tr h="354965">
                <a:tc>
                  <a:txBody>
                    <a:bodyPr/>
                    <a:lstStyle/>
                    <a:p>
                      <a:pPr marL="0" marR="0" algn="ctr">
                        <a:lnSpc>
                          <a:spcPct val="107000"/>
                        </a:lnSpc>
                        <a:spcBef>
                          <a:spcPts val="0"/>
                        </a:spcBef>
                        <a:spcAft>
                          <a:spcPts val="0"/>
                        </a:spcAft>
                      </a:pPr>
                      <a:r>
                        <a:rPr lang="en-US" sz="750">
                          <a:effectLst/>
                        </a:rPr>
                        <a:t>6120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Other Temporary Staff Salaries+Wages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82550">
                        <a:lnSpc>
                          <a:spcPct val="107000"/>
                        </a:lnSpc>
                        <a:spcBef>
                          <a:spcPts val="0"/>
                        </a:spcBef>
                        <a:spcAft>
                          <a:spcPts val="0"/>
                        </a:spcAft>
                      </a:pPr>
                      <a:r>
                        <a:rPr lang="en-US" sz="650">
                          <a:effectLst/>
                        </a:rPr>
                        <a:t>MONTHLY</a:t>
                      </a:r>
                      <a:br>
                        <a:rPr lang="en-US" sz="650">
                          <a:effectLst/>
                        </a:rPr>
                      </a:br>
                      <a:r>
                        <a:rPr lang="en-US" sz="650">
                          <a:effectLst/>
                        </a:rPr>
                        <a:t>Faculty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50">
                          <a:effectLst/>
                        </a:rPr>
                        <a:t>MFC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Pres+ Fell Faculty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50">
                          <a:effectLst/>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650">
                          <a:effectLst/>
                        </a:rPr>
                        <a:t>Temporary Academic: work less than six months, receive no benefits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8419328"/>
                  </a:ext>
                </a:extLst>
              </a:tr>
            </a:tbl>
          </a:graphicData>
        </a:graphic>
      </p:graphicFrame>
      <p:sp>
        <p:nvSpPr>
          <p:cNvPr id="9" name="TextBox 8">
            <a:extLst>
              <a:ext uri="{FF2B5EF4-FFF2-40B4-BE49-F238E27FC236}">
                <a16:creationId xmlns:a16="http://schemas.microsoft.com/office/drawing/2014/main" id="{7BEDB26F-45EA-448F-9535-62C3C7607E03}"/>
              </a:ext>
            </a:extLst>
          </p:cNvPr>
          <p:cNvSpPr txBox="1"/>
          <p:nvPr/>
        </p:nvSpPr>
        <p:spPr>
          <a:xfrm>
            <a:off x="2589212" y="617378"/>
            <a:ext cx="6096000" cy="369332"/>
          </a:xfrm>
          <a:prstGeom prst="rect">
            <a:avLst/>
          </a:prstGeom>
          <a:noFill/>
        </p:spPr>
        <p:txBody>
          <a:bodyPr wrap="square">
            <a:spAutoFit/>
          </a:bodyPr>
          <a:lstStyle/>
          <a:p>
            <a:r>
              <a:rPr lang="en-US" dirty="0"/>
              <a:t>Monthly- End of Month Check Date:</a:t>
            </a:r>
          </a:p>
        </p:txBody>
      </p:sp>
      <p:sp>
        <p:nvSpPr>
          <p:cNvPr id="11" name="TextBox 10">
            <a:extLst>
              <a:ext uri="{FF2B5EF4-FFF2-40B4-BE49-F238E27FC236}">
                <a16:creationId xmlns:a16="http://schemas.microsoft.com/office/drawing/2014/main" id="{0EA434C9-A5AC-44A8-9DDF-EB3183380130}"/>
              </a:ext>
            </a:extLst>
          </p:cNvPr>
          <p:cNvSpPr txBox="1"/>
          <p:nvPr/>
        </p:nvSpPr>
        <p:spPr>
          <a:xfrm>
            <a:off x="2589212" y="5374966"/>
            <a:ext cx="7234990" cy="369332"/>
          </a:xfrm>
          <a:prstGeom prst="rect">
            <a:avLst/>
          </a:prstGeom>
          <a:noFill/>
        </p:spPr>
        <p:txBody>
          <a:bodyPr wrap="square">
            <a:spAutoFit/>
          </a:bodyPr>
          <a:lstStyle/>
          <a:p>
            <a:r>
              <a:rPr lang="en-US" dirty="0"/>
              <a:t>Stipend – Processed Centrally- First Day of Month Check Date.</a:t>
            </a:r>
          </a:p>
        </p:txBody>
      </p:sp>
    </p:spTree>
    <p:extLst>
      <p:ext uri="{BB962C8B-B14F-4D97-AF65-F5344CB8AC3E}">
        <p14:creationId xmlns:p14="http://schemas.microsoft.com/office/powerpoint/2010/main" val="370386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6</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pic>
        <p:nvPicPr>
          <p:cNvPr id="7" name="Picture 6">
            <a:extLst>
              <a:ext uri="{FF2B5EF4-FFF2-40B4-BE49-F238E27FC236}">
                <a16:creationId xmlns:a16="http://schemas.microsoft.com/office/drawing/2014/main" id="{219055D1-1E26-4D7D-8B6F-843E5B162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654" y="1251478"/>
            <a:ext cx="6589539" cy="4128437"/>
          </a:xfrm>
          <a:prstGeom prst="rect">
            <a:avLst/>
          </a:prstGeom>
          <a:ln>
            <a:solidFill>
              <a:schemeClr val="accent1"/>
            </a:solidFill>
          </a:ln>
        </p:spPr>
      </p:pic>
      <p:sp>
        <p:nvSpPr>
          <p:cNvPr id="9" name="TextBox 8">
            <a:extLst>
              <a:ext uri="{FF2B5EF4-FFF2-40B4-BE49-F238E27FC236}">
                <a16:creationId xmlns:a16="http://schemas.microsoft.com/office/drawing/2014/main" id="{A909F807-07A5-4283-BD29-6F7A831AE6A1}"/>
              </a:ext>
            </a:extLst>
          </p:cNvPr>
          <p:cNvSpPr txBox="1"/>
          <p:nvPr/>
        </p:nvSpPr>
        <p:spPr>
          <a:xfrm>
            <a:off x="3048000" y="882146"/>
            <a:ext cx="6096000" cy="369332"/>
          </a:xfrm>
          <a:prstGeom prst="rect">
            <a:avLst/>
          </a:prstGeom>
          <a:noFill/>
        </p:spPr>
        <p:txBody>
          <a:bodyPr wrap="square">
            <a:spAutoFit/>
          </a:bodyPr>
          <a:lstStyle/>
          <a:p>
            <a:pPr marL="0" marR="0" algn="ctr">
              <a:spcBef>
                <a:spcPts val="0"/>
              </a:spcBef>
              <a:spcAft>
                <a:spcPts val="600"/>
              </a:spcAft>
            </a:pPr>
            <a:r>
              <a:rPr lang="en-US" sz="1800" dirty="0">
                <a:effectLst/>
                <a:latin typeface="Calibri" panose="020F0502020204030204" pitchFamily="34" charset="0"/>
                <a:ea typeface="Times New Roman" panose="02020603050405020304" pitchFamily="18" charset="0"/>
              </a:rPr>
              <a:t>Example of a typical Payroll schedule for a month:</a:t>
            </a:r>
            <a:endParaRPr lang="en-US" sz="18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1EC3D644-E1BC-48C3-BEDA-CD3DE807925A}"/>
              </a:ext>
            </a:extLst>
          </p:cNvPr>
          <p:cNvSpPr txBox="1"/>
          <p:nvPr/>
        </p:nvSpPr>
        <p:spPr>
          <a:xfrm>
            <a:off x="1338813" y="5497005"/>
            <a:ext cx="9514374" cy="478849"/>
          </a:xfrm>
          <a:prstGeom prst="rect">
            <a:avLst/>
          </a:prstGeom>
          <a:noFill/>
        </p:spPr>
        <p:txBody>
          <a:bodyPr wrap="square">
            <a:spAutoFit/>
          </a:bodyPr>
          <a:lstStyle/>
          <a:p>
            <a:pPr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Payroll Deadline dates via Central Payroll Calendar: </a:t>
            </a:r>
            <a:r>
              <a:rPr lang="en-US" sz="1200" dirty="0">
                <a:effectLst/>
                <a:latin typeface="Calibri" panose="020F0502020204030204" pitchFamily="34" charset="0"/>
                <a:ea typeface="Calibri" panose="020F0502020204030204" pitchFamily="34" charset="0"/>
                <a:cs typeface="Times New Roman" panose="02020603050405020304" pitchFamily="18" charset="0"/>
              </a:rPr>
              <a:t>Via HTP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https://trainingportal.harvard.edu/Saba/Web_spf/NA1PRD0068/common/resources/resourcedetail/simrs000000000003663/true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47339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7</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8" name="TextBox 7">
            <a:extLst>
              <a:ext uri="{FF2B5EF4-FFF2-40B4-BE49-F238E27FC236}">
                <a16:creationId xmlns:a16="http://schemas.microsoft.com/office/drawing/2014/main" id="{F3583DE4-22C7-421D-95A0-F08F4A1B7022}"/>
              </a:ext>
            </a:extLst>
          </p:cNvPr>
          <p:cNvSpPr txBox="1"/>
          <p:nvPr/>
        </p:nvSpPr>
        <p:spPr>
          <a:xfrm>
            <a:off x="531812" y="204352"/>
            <a:ext cx="6096000" cy="923330"/>
          </a:xfrm>
          <a:prstGeom prst="rect">
            <a:avLst/>
          </a:prstGeom>
          <a:noFill/>
        </p:spPr>
        <p:txBody>
          <a:bodyPr wrap="square">
            <a:spAutoFit/>
          </a:bodyPr>
          <a:lstStyle/>
          <a:p>
            <a:r>
              <a:rPr lang="en-US" sz="1800" dirty="0"/>
              <a:t>Question: What is the difference between Central Payroll and FAS Payroll? </a:t>
            </a:r>
            <a:br>
              <a:rPr lang="en-US" sz="1800" dirty="0"/>
            </a:br>
            <a:endParaRPr lang="en-US" dirty="0"/>
          </a:p>
        </p:txBody>
      </p:sp>
      <p:sp>
        <p:nvSpPr>
          <p:cNvPr id="10" name="TextBox 9">
            <a:extLst>
              <a:ext uri="{FF2B5EF4-FFF2-40B4-BE49-F238E27FC236}">
                <a16:creationId xmlns:a16="http://schemas.microsoft.com/office/drawing/2014/main" id="{850F3D23-FCB5-4D63-9301-CE706A02CAF9}"/>
              </a:ext>
            </a:extLst>
          </p:cNvPr>
          <p:cNvSpPr txBox="1"/>
          <p:nvPr/>
        </p:nvSpPr>
        <p:spPr>
          <a:xfrm>
            <a:off x="2589212" y="1954468"/>
            <a:ext cx="5247357" cy="3093154"/>
          </a:xfrm>
          <a:prstGeom prst="rect">
            <a:avLst/>
          </a:prstGeom>
          <a:noFill/>
        </p:spPr>
        <p:txBody>
          <a:bodyPr wrap="square">
            <a:spAutoFit/>
          </a:bodyPr>
          <a:lstStyle/>
          <a:p>
            <a:pPr marL="742950" marR="0" lvl="1" indent="-285750">
              <a:spcBef>
                <a:spcPts val="0"/>
              </a:spcBef>
              <a:spcAft>
                <a:spcPts val="60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FAS HR works with FAS Payroll, who will then interact directly with Central Payroll on any issues, updates, customer service-related concerns/issues that need to be addressed. </a:t>
            </a:r>
          </a:p>
          <a:p>
            <a:pPr marR="0" lvl="1">
              <a:spcBef>
                <a:spcPts val="0"/>
              </a:spcBef>
              <a:spcAft>
                <a:spcPts val="600"/>
              </a:spcAft>
            </a:pPr>
            <a:endParaRPr lang="en-US" dirty="0">
              <a:latin typeface="Calibri" panose="020F0502020204030204" pitchFamily="34" charset="0"/>
              <a:ea typeface="Calibri" panose="020F0502020204030204" pitchFamily="34" charset="0"/>
            </a:endParaRPr>
          </a:p>
          <a:p>
            <a:pPr marR="0" lvl="1">
              <a:spcBef>
                <a:spcPts val="0"/>
              </a:spcBef>
              <a:spcAft>
                <a:spcPts val="600"/>
              </a:spcAft>
            </a:pPr>
            <a:endParaRPr lang="en-US" sz="18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FAS Payroll is your 2</a:t>
            </a:r>
            <a:r>
              <a:rPr lang="en-US" sz="1800" baseline="30000" dirty="0">
                <a:effectLst/>
                <a:latin typeface="Calibri" panose="020F0502020204030204" pitchFamily="34" charset="0"/>
                <a:ea typeface="Times New Roman" panose="02020603050405020304" pitchFamily="18" charset="0"/>
              </a:rPr>
              <a:t>nd</a:t>
            </a:r>
            <a:r>
              <a:rPr lang="en-US" sz="1800" dirty="0">
                <a:effectLst/>
                <a:latin typeface="Calibri" panose="020F0502020204030204" pitchFamily="34" charset="0"/>
                <a:ea typeface="Times New Roman" panose="02020603050405020304" pitchFamily="18" charset="0"/>
              </a:rPr>
              <a:t> stop, after FAS HR. Departments are requested to not contact Central Payroll (only for I9 submissions/updates via email).</a:t>
            </a:r>
            <a:endParaRPr lang="en-US" sz="1800" dirty="0">
              <a:effectLst/>
              <a:latin typeface="Calibri" panose="020F0502020204030204" pitchFamily="34" charset="0"/>
              <a:ea typeface="Calibri" panose="020F0502020204030204" pitchFamily="34" charset="0"/>
            </a:endParaRPr>
          </a:p>
        </p:txBody>
      </p:sp>
      <p:pic>
        <p:nvPicPr>
          <p:cNvPr id="11" name="Picture 10">
            <a:extLst>
              <a:ext uri="{FF2B5EF4-FFF2-40B4-BE49-F238E27FC236}">
                <a16:creationId xmlns:a16="http://schemas.microsoft.com/office/drawing/2014/main" id="{D47BF52F-9A0B-4E12-9C55-C480FC6AC2A0}"/>
              </a:ext>
            </a:extLst>
          </p:cNvPr>
          <p:cNvPicPr>
            <a:picLocks noChangeAspect="1"/>
          </p:cNvPicPr>
          <p:nvPr/>
        </p:nvPicPr>
        <p:blipFill>
          <a:blip r:embed="rId3"/>
          <a:stretch>
            <a:fillRect/>
          </a:stretch>
        </p:blipFill>
        <p:spPr>
          <a:xfrm>
            <a:off x="8115715" y="2645592"/>
            <a:ext cx="2093496" cy="3143388"/>
          </a:xfrm>
          <a:prstGeom prst="rect">
            <a:avLst/>
          </a:prstGeom>
        </p:spPr>
      </p:pic>
      <p:sp>
        <p:nvSpPr>
          <p:cNvPr id="13" name="TextBox 12">
            <a:extLst>
              <a:ext uri="{FF2B5EF4-FFF2-40B4-BE49-F238E27FC236}">
                <a16:creationId xmlns:a16="http://schemas.microsoft.com/office/drawing/2014/main" id="{F9BD4320-5FF5-4DB8-9A9D-767B91B538ED}"/>
              </a:ext>
            </a:extLst>
          </p:cNvPr>
          <p:cNvSpPr txBox="1"/>
          <p:nvPr/>
        </p:nvSpPr>
        <p:spPr>
          <a:xfrm>
            <a:off x="8115715" y="5688952"/>
            <a:ext cx="2623024" cy="200055"/>
          </a:xfrm>
          <a:prstGeom prst="rect">
            <a:avLst/>
          </a:prstGeom>
          <a:noFill/>
        </p:spPr>
        <p:txBody>
          <a:bodyPr wrap="square">
            <a:spAutoFit/>
          </a:bodyPr>
          <a:lstStyle/>
          <a:p>
            <a:r>
              <a:rPr lang="en-US" sz="700" dirty="0"/>
              <a:t>Photo Credit: Amazon-Office Life Essentials </a:t>
            </a:r>
          </a:p>
        </p:txBody>
      </p:sp>
    </p:spTree>
    <p:extLst>
      <p:ext uri="{BB962C8B-B14F-4D97-AF65-F5344CB8AC3E}">
        <p14:creationId xmlns:p14="http://schemas.microsoft.com/office/powerpoint/2010/main" val="122048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8</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pic>
        <p:nvPicPr>
          <p:cNvPr id="2" name="Picture 1">
            <a:extLst>
              <a:ext uri="{FF2B5EF4-FFF2-40B4-BE49-F238E27FC236}">
                <a16:creationId xmlns:a16="http://schemas.microsoft.com/office/drawing/2014/main" id="{35D51626-22D7-4638-927A-9DDA934D144D}"/>
              </a:ext>
            </a:extLst>
          </p:cNvPr>
          <p:cNvPicPr>
            <a:picLocks noChangeAspect="1"/>
          </p:cNvPicPr>
          <p:nvPr/>
        </p:nvPicPr>
        <p:blipFill>
          <a:blip r:embed="rId3"/>
          <a:stretch>
            <a:fillRect/>
          </a:stretch>
        </p:blipFill>
        <p:spPr>
          <a:xfrm>
            <a:off x="2543703" y="2089317"/>
            <a:ext cx="2398736" cy="1692441"/>
          </a:xfrm>
          <a:prstGeom prst="rect">
            <a:avLst/>
          </a:prstGeom>
        </p:spPr>
      </p:pic>
      <p:pic>
        <p:nvPicPr>
          <p:cNvPr id="3" name="Picture 2">
            <a:extLst>
              <a:ext uri="{FF2B5EF4-FFF2-40B4-BE49-F238E27FC236}">
                <a16:creationId xmlns:a16="http://schemas.microsoft.com/office/drawing/2014/main" id="{A5E9BB17-ACA6-4982-A84B-BB03904CBD0E}"/>
              </a:ext>
            </a:extLst>
          </p:cNvPr>
          <p:cNvPicPr>
            <a:picLocks noChangeAspect="1"/>
          </p:cNvPicPr>
          <p:nvPr/>
        </p:nvPicPr>
        <p:blipFill>
          <a:blip r:embed="rId4"/>
          <a:stretch>
            <a:fillRect/>
          </a:stretch>
        </p:blipFill>
        <p:spPr>
          <a:xfrm>
            <a:off x="6728074" y="2089317"/>
            <a:ext cx="2357328" cy="1692441"/>
          </a:xfrm>
          <a:prstGeom prst="rect">
            <a:avLst/>
          </a:prstGeom>
        </p:spPr>
      </p:pic>
      <p:sp>
        <p:nvSpPr>
          <p:cNvPr id="7" name="TextBox 6">
            <a:extLst>
              <a:ext uri="{FF2B5EF4-FFF2-40B4-BE49-F238E27FC236}">
                <a16:creationId xmlns:a16="http://schemas.microsoft.com/office/drawing/2014/main" id="{CE9BA8CA-3216-41B3-A2E7-68EF30C35235}"/>
              </a:ext>
            </a:extLst>
          </p:cNvPr>
          <p:cNvSpPr txBox="1"/>
          <p:nvPr/>
        </p:nvSpPr>
        <p:spPr>
          <a:xfrm>
            <a:off x="5109411" y="2666985"/>
            <a:ext cx="1451811" cy="369332"/>
          </a:xfrm>
          <a:prstGeom prst="rect">
            <a:avLst/>
          </a:prstGeom>
          <a:noFill/>
        </p:spPr>
        <p:txBody>
          <a:bodyPr wrap="square" rtlCol="0">
            <a:spAutoFit/>
          </a:bodyPr>
          <a:lstStyle/>
          <a:p>
            <a:pPr algn="ctr"/>
            <a:r>
              <a:rPr lang="en-US" dirty="0"/>
              <a:t>OR</a:t>
            </a:r>
          </a:p>
        </p:txBody>
      </p:sp>
      <p:sp>
        <p:nvSpPr>
          <p:cNvPr id="9" name="TextBox 8">
            <a:extLst>
              <a:ext uri="{FF2B5EF4-FFF2-40B4-BE49-F238E27FC236}">
                <a16:creationId xmlns:a16="http://schemas.microsoft.com/office/drawing/2014/main" id="{BA8FFD8A-BB99-4D4A-9109-56860FCD5CF0}"/>
              </a:ext>
            </a:extLst>
          </p:cNvPr>
          <p:cNvSpPr txBox="1"/>
          <p:nvPr/>
        </p:nvSpPr>
        <p:spPr>
          <a:xfrm>
            <a:off x="531812" y="204352"/>
            <a:ext cx="6096000" cy="923330"/>
          </a:xfrm>
          <a:prstGeom prst="rect">
            <a:avLst/>
          </a:prstGeom>
          <a:noFill/>
        </p:spPr>
        <p:txBody>
          <a:bodyPr wrap="square">
            <a:spAutoFit/>
          </a:bodyPr>
          <a:lstStyle/>
          <a:p>
            <a:r>
              <a:rPr lang="en-US" sz="1800" dirty="0"/>
              <a:t>Question: When do I call my Payroll Coordinator and when do I call my HR Coordinator?</a:t>
            </a:r>
            <a:br>
              <a:rPr lang="en-US" sz="1800" dirty="0"/>
            </a:br>
            <a:endParaRPr lang="en-US" dirty="0"/>
          </a:p>
        </p:txBody>
      </p:sp>
      <p:sp>
        <p:nvSpPr>
          <p:cNvPr id="10" name="TextBox 9">
            <a:extLst>
              <a:ext uri="{FF2B5EF4-FFF2-40B4-BE49-F238E27FC236}">
                <a16:creationId xmlns:a16="http://schemas.microsoft.com/office/drawing/2014/main" id="{017D4F1F-903E-4805-8270-173B73C2DF08}"/>
              </a:ext>
            </a:extLst>
          </p:cNvPr>
          <p:cNvSpPr txBox="1"/>
          <p:nvPr/>
        </p:nvSpPr>
        <p:spPr>
          <a:xfrm>
            <a:off x="3810556" y="4262897"/>
            <a:ext cx="4708358" cy="646331"/>
          </a:xfrm>
          <a:prstGeom prst="rect">
            <a:avLst/>
          </a:prstGeom>
          <a:noFill/>
        </p:spPr>
        <p:txBody>
          <a:bodyPr wrap="square" rtlCol="0">
            <a:spAutoFit/>
          </a:bodyPr>
          <a:lstStyle/>
          <a:p>
            <a:pPr algn="ctr"/>
            <a:r>
              <a:rPr lang="en-US" dirty="0"/>
              <a:t>Depends on the question/scenario/timing!</a:t>
            </a:r>
          </a:p>
        </p:txBody>
      </p:sp>
    </p:spTree>
    <p:extLst>
      <p:ext uri="{BB962C8B-B14F-4D97-AF65-F5344CB8AC3E}">
        <p14:creationId xmlns:p14="http://schemas.microsoft.com/office/powerpoint/2010/main" val="1135146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82A4AA3-458B-455B-B65C-713D99148645}"/>
              </a:ext>
            </a:extLst>
          </p:cNvPr>
          <p:cNvSpPr>
            <a:spLocks noGrp="1"/>
          </p:cNvSpPr>
          <p:nvPr>
            <p:ph type="ftr" sz="quarter" idx="11"/>
          </p:nvPr>
        </p:nvSpPr>
        <p:spPr/>
        <p:txBody>
          <a:bodyPr/>
          <a:lstStyle/>
          <a:p>
            <a:r>
              <a:rPr lang="en-US" b="1" dirty="0">
                <a:solidFill>
                  <a:schemeClr val="tx1"/>
                </a:solidFill>
              </a:rPr>
              <a:t>FAS Payroll</a:t>
            </a:r>
          </a:p>
        </p:txBody>
      </p:sp>
      <p:sp>
        <p:nvSpPr>
          <p:cNvPr id="5" name="Slide Number Placeholder 4">
            <a:extLst>
              <a:ext uri="{FF2B5EF4-FFF2-40B4-BE49-F238E27FC236}">
                <a16:creationId xmlns:a16="http://schemas.microsoft.com/office/drawing/2014/main" id="{13420344-53A7-4098-82CD-141508E38AD6}"/>
              </a:ext>
            </a:extLst>
          </p:cNvPr>
          <p:cNvSpPr>
            <a:spLocks noGrp="1"/>
          </p:cNvSpPr>
          <p:nvPr>
            <p:ph type="sldNum" sz="quarter" idx="12"/>
          </p:nvPr>
        </p:nvSpPr>
        <p:spPr/>
        <p:txBody>
          <a:bodyPr/>
          <a:lstStyle/>
          <a:p>
            <a:fld id="{B9A532E0-2669-4897-B891-4C74EF31ACB5}" type="slidenum">
              <a:rPr lang="en-US" smtClean="0"/>
              <a:t>9</a:t>
            </a:fld>
            <a:endParaRPr lang="en-US"/>
          </a:p>
        </p:txBody>
      </p:sp>
      <p:pic>
        <p:nvPicPr>
          <p:cNvPr id="6" name="Picture 5">
            <a:extLst>
              <a:ext uri="{FF2B5EF4-FFF2-40B4-BE49-F238E27FC236}">
                <a16:creationId xmlns:a16="http://schemas.microsoft.com/office/drawing/2014/main" id="{313C6C56-4757-4A96-93BC-507C16BA8B06}"/>
              </a:ext>
            </a:extLst>
          </p:cNvPr>
          <p:cNvPicPr>
            <a:picLocks noChangeAspect="1"/>
          </p:cNvPicPr>
          <p:nvPr/>
        </p:nvPicPr>
        <p:blipFill>
          <a:blip r:embed="rId2"/>
          <a:stretch>
            <a:fillRect/>
          </a:stretch>
        </p:blipFill>
        <p:spPr>
          <a:xfrm>
            <a:off x="4253702" y="6361015"/>
            <a:ext cx="1426588" cy="292633"/>
          </a:xfrm>
          <a:prstGeom prst="rect">
            <a:avLst/>
          </a:prstGeom>
        </p:spPr>
      </p:pic>
      <p:sp>
        <p:nvSpPr>
          <p:cNvPr id="8" name="TextBox 7">
            <a:extLst>
              <a:ext uri="{FF2B5EF4-FFF2-40B4-BE49-F238E27FC236}">
                <a16:creationId xmlns:a16="http://schemas.microsoft.com/office/drawing/2014/main" id="{E5170B5F-B9DB-482F-ACA8-C125883283E8}"/>
              </a:ext>
            </a:extLst>
          </p:cNvPr>
          <p:cNvSpPr txBox="1"/>
          <p:nvPr/>
        </p:nvSpPr>
        <p:spPr>
          <a:xfrm>
            <a:off x="1311579" y="907508"/>
            <a:ext cx="10174568" cy="5042984"/>
          </a:xfrm>
          <a:prstGeom prst="rect">
            <a:avLst/>
          </a:prstGeom>
          <a:noFill/>
        </p:spPr>
        <p:txBody>
          <a:bodyPr wrap="square">
            <a:spAutoFit/>
          </a:bodyPr>
          <a:lstStyle/>
          <a:p>
            <a:pPr marL="228600" marR="0" algn="ctr">
              <a:lnSpc>
                <a:spcPct val="107000"/>
              </a:lnSpc>
              <a:spcBef>
                <a:spcPts val="0"/>
              </a:spcBef>
              <a:spcAft>
                <a:spcPts val="800"/>
              </a:spcAft>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Some things to note:</a:t>
            </a:r>
          </a:p>
          <a:p>
            <a:pPr marL="628650" marR="0" lvl="1" indent="-171450">
              <a:lnSpc>
                <a:spcPct val="107000"/>
              </a:lnSpc>
              <a:spcBef>
                <a:spcPts val="0"/>
              </a:spcBef>
              <a:buFont typeface="Arial" panose="020B0604020202020204" pitchFamily="34" charset="0"/>
              <a:buChar char="•"/>
            </a:pPr>
            <a:r>
              <a:rPr lang="en-US" sz="1400" dirty="0">
                <a:latin typeface="Calibri" panose="020F0502020204030204" pitchFamily="34" charset="0"/>
              </a:rPr>
              <a:t>Address your HR and Payroll Coordinators with issues/concerns for the FAS Depts. that they are assigned/responsible for.</a:t>
            </a:r>
          </a:p>
          <a:p>
            <a:pPr marL="1085850" lvl="2" indent="-171450">
              <a:lnSpc>
                <a:spcPct val="107000"/>
              </a:lnSpc>
              <a:buFont typeface="Arial" panose="020B0604020202020204" pitchFamily="34" charset="0"/>
              <a:buChar char="•"/>
            </a:pPr>
            <a:endParaRPr lang="en-US" sz="1400" dirty="0">
              <a:latin typeface="Calibri" panose="020F0502020204030204" pitchFamily="34" charset="0"/>
            </a:endParaRPr>
          </a:p>
          <a:p>
            <a:pPr marL="1085850" lvl="2" indent="-171450">
              <a:lnSpc>
                <a:spcPct val="107000"/>
              </a:lnSpc>
              <a:buFont typeface="Arial" panose="020B0604020202020204" pitchFamily="34" charset="0"/>
              <a:buChar char="•"/>
            </a:pPr>
            <a:r>
              <a:rPr lang="en-US" sz="1400" dirty="0">
                <a:latin typeface="Calibri" panose="020F0502020204030204" pitchFamily="34" charset="0"/>
              </a:rPr>
              <a:t>This allows </a:t>
            </a:r>
            <a:r>
              <a:rPr lang="en-US" sz="1400" dirty="0">
                <a:effectLst/>
                <a:latin typeface="Calibri" panose="020F0502020204030204" pitchFamily="34" charset="0"/>
                <a:ea typeface="Calibri" panose="020F0502020204030204" pitchFamily="34" charset="0"/>
              </a:rPr>
              <a:t>Coordinators to properly prioritize issues/concerns  and allows any history or previous issues to be addressed as necessary, that the Coordinators may already be actively working on</a:t>
            </a:r>
          </a:p>
          <a:p>
            <a:pPr marL="1543050" lvl="3"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Allows adequate research and follow-up to occur</a:t>
            </a:r>
          </a:p>
          <a:p>
            <a:pPr marL="1085850" lvl="2" indent="-171450">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endParaRPr>
          </a:p>
          <a:p>
            <a:pPr marL="1085850" lvl="2"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Please send either an email or a voicemail providing pertinent information and they will respond accordingly</a:t>
            </a:r>
          </a:p>
          <a:p>
            <a:pPr marL="1543050" lvl="3" indent="-171450">
              <a:buFont typeface="Arial" panose="020B0604020202020204" pitchFamily="34" charset="0"/>
              <a:buChar char="•"/>
            </a:pPr>
            <a:r>
              <a:rPr lang="en-US" sz="1400" b="1" u="sng" dirty="0">
                <a:effectLst/>
                <a:latin typeface="Calibri" panose="020F0502020204030204" pitchFamily="34" charset="0"/>
                <a:ea typeface="Calibri" panose="020F0502020204030204" pitchFamily="34" charset="0"/>
              </a:rPr>
              <a:t>Please be sure to include HUID/NAME and other information needed for Coordinators to research issues</a:t>
            </a:r>
            <a:endParaRPr lang="en-US" sz="1400" u="sng"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endParaRPr>
          </a:p>
          <a:p>
            <a:pPr lvl="1"/>
            <a:endParaRPr lang="en-US" sz="1400" dirty="0">
              <a:effectLst/>
              <a:latin typeface="Calibri" panose="020F0502020204030204" pitchFamily="34" charset="0"/>
              <a:ea typeface="Calibri" panose="020F0502020204030204" pitchFamily="34" charset="0"/>
            </a:endParaRPr>
          </a:p>
          <a:p>
            <a:pPr lvl="1"/>
            <a:endParaRPr lang="en-US" sz="1400" dirty="0">
              <a:latin typeface="Calibri" panose="020F0502020204030204" pitchFamily="34" charset="0"/>
              <a:ea typeface="Calibri" panose="020F0502020204030204" pitchFamily="34" charset="0"/>
            </a:endParaRPr>
          </a:p>
          <a:p>
            <a:pPr lvl="1"/>
            <a:r>
              <a:rPr lang="en-US" sz="1400" dirty="0">
                <a:effectLst/>
                <a:latin typeface="Calibri" panose="020F0502020204030204" pitchFamily="34" charset="0"/>
                <a:ea typeface="Calibri" panose="020F0502020204030204" pitchFamily="34" charset="0"/>
              </a:rPr>
              <a:t>Emergency/High Priority/Confidential Issues:</a:t>
            </a:r>
          </a:p>
          <a:p>
            <a:pPr marL="628650" lvl="1"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If issue is an emergency, please let Coordinator know in email/voicemail if unable reach directly</a:t>
            </a:r>
          </a:p>
          <a:p>
            <a:pPr marL="628650" lvl="1"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Payroll Coordinators will research accordingly and respond as necessary</a:t>
            </a:r>
          </a:p>
          <a:p>
            <a:pPr marL="628650" lvl="1"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When needing assistance from Payroll Coordinators, pay attention to Payroll Deadline dates. </a:t>
            </a:r>
          </a:p>
          <a:p>
            <a:pPr marL="628650" lvl="1" indent="-1714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For HR/PR emergency issues regarding current open payroll, please let HR &amp; Payroll Coordinators know at time of requesting assistance. </a:t>
            </a:r>
          </a:p>
          <a:p>
            <a:pPr lvl="1"/>
            <a:endParaRPr lang="en-US" sz="1400" dirty="0">
              <a:latin typeface="Calibri" panose="020F0502020204030204" pitchFamily="34" charset="0"/>
              <a:ea typeface="Calibri" panose="020F0502020204030204" pitchFamily="34" charset="0"/>
            </a:endParaRPr>
          </a:p>
          <a:p>
            <a:pPr lvl="1"/>
            <a:endParaRPr lang="en-US" sz="1400" dirty="0">
              <a:effectLst/>
              <a:latin typeface="Calibri" panose="020F0502020204030204" pitchFamily="34" charset="0"/>
              <a:ea typeface="Calibri" panose="020F0502020204030204" pitchFamily="34" charset="0"/>
            </a:endParaRPr>
          </a:p>
          <a:p>
            <a:pPr lvl="1"/>
            <a:r>
              <a:rPr lang="en-US" sz="1400" dirty="0">
                <a:effectLst/>
                <a:latin typeface="Calibri" panose="020F0502020204030204" pitchFamily="34" charset="0"/>
                <a:ea typeface="Calibri" panose="020F0502020204030204" pitchFamily="34" charset="0"/>
              </a:rPr>
              <a:t>For all other matters during these payroll processing times, please send either an email or a voicemail. Please provide pertinent information and Coordinators will respond accordingly.</a:t>
            </a:r>
          </a:p>
        </p:txBody>
      </p:sp>
    </p:spTree>
    <p:extLst>
      <p:ext uri="{BB962C8B-B14F-4D97-AF65-F5344CB8AC3E}">
        <p14:creationId xmlns:p14="http://schemas.microsoft.com/office/powerpoint/2010/main" val="2474455055"/>
      </p:ext>
    </p:extLst>
  </p:cSld>
  <p:clrMapOvr>
    <a:masterClrMapping/>
  </p:clrMapOvr>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DF45FB3A65AA428C687925DD034C33" ma:contentTypeVersion="6" ma:contentTypeDescription="Create a new document." ma:contentTypeScope="" ma:versionID="21e4db6e49150594e70ac3a0cdc299be">
  <xsd:schema xmlns:xsd="http://www.w3.org/2001/XMLSchema" xmlns:xs="http://www.w3.org/2001/XMLSchema" xmlns:p="http://schemas.microsoft.com/office/2006/metadata/properties" xmlns:ns2="f84ecb1e-6be3-479a-a2ba-7ad6974474ef" targetNamespace="http://schemas.microsoft.com/office/2006/metadata/properties" ma:root="true" ma:fieldsID="181f622fe0e2188283da5e25b64d8f89" ns2:_="">
    <xsd:import namespace="f84ecb1e-6be3-479a-a2ba-7ad6974474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4ecb1e-6be3-479a-a2ba-7ad697447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BE97AC-2960-46DB-9315-D6F11ED16C2F}"/>
</file>

<file path=customXml/itemProps2.xml><?xml version="1.0" encoding="utf-8"?>
<ds:datastoreItem xmlns:ds="http://schemas.openxmlformats.org/officeDocument/2006/customXml" ds:itemID="{DDDBE9F6-DEA9-4D1F-B130-CB92E12D3C60}"/>
</file>

<file path=docProps/app.xml><?xml version="1.0" encoding="utf-8"?>
<Properties xmlns="http://schemas.openxmlformats.org/officeDocument/2006/extended-properties" xmlns:vt="http://schemas.openxmlformats.org/officeDocument/2006/docPropsVTypes">
  <Template>Wisp</Template>
  <TotalTime>247</TotalTime>
  <Words>3273</Words>
  <Application>Microsoft Office PowerPoint</Application>
  <PresentationFormat>Widescreen</PresentationFormat>
  <Paragraphs>423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Courier New</vt:lpstr>
      <vt:lpstr>Symbol</vt:lpstr>
      <vt:lpstr>Wingdings 3</vt:lpstr>
      <vt:lpstr>Wisp</vt:lpstr>
      <vt:lpstr>FAS Payroll 101</vt:lpstr>
      <vt:lpstr>PowerPoint Presentation</vt:lpstr>
      <vt:lpstr>Question: How many payrolls do we run and what it the difference?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Minery, Jennifer</dc:creator>
  <cp:lastModifiedBy>Minery, Jennifer</cp:lastModifiedBy>
  <cp:revision>1</cp:revision>
  <dcterms:created xsi:type="dcterms:W3CDTF">2022-12-15T15:47:45Z</dcterms:created>
  <dcterms:modified xsi:type="dcterms:W3CDTF">2023-01-11T16:10:44Z</dcterms:modified>
</cp:coreProperties>
</file>