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698" r:id="rId4"/>
    <p:sldMasterId id="2147483710" r:id="rId5"/>
    <p:sldMasterId id="2147483722" r:id="rId6"/>
  </p:sldMasterIdLst>
  <p:handoutMasterIdLst>
    <p:handoutMasterId r:id="rId15"/>
  </p:handoutMasterIdLst>
  <p:sldIdLst>
    <p:sldId id="256" r:id="rId7"/>
    <p:sldId id="257" r:id="rId8"/>
    <p:sldId id="263" r:id="rId9"/>
    <p:sldId id="259" r:id="rId10"/>
    <p:sldId id="260" r:id="rId11"/>
    <p:sldId id="261" r:id="rId12"/>
    <p:sldId id="262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231E9-B13A-4F56-BD0A-BE4B33FCEBB0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B500F-4C29-48A9-9F5F-12890245A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28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4E728-DD70-4ABF-AC05-729CA31F5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4AC43-B2FD-48ED-8FEF-175F8B90BB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2C-9CF4-44AB-A155-2912363919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9A-3D2F-428B-B972-503639F53E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85414-0672-46E2-8C4A-C17C569D5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B0E8-DF2C-46C3-BA7F-86A223A9DD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A1A87-D530-4659-B97C-1DA75FC528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0F2BA-5147-4DBC-836F-C64E57D027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E89DB-1820-4A09-896C-8B9E7FF9EA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738E-2A86-40B0-9737-96DE9407D6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9EBAC-D6CE-48BE-B1C9-4C221EAC01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44485-8F62-4E91-AB6B-1C7EEEFD0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7FF49-B741-4C40-84A2-DDC7C6A3AB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8E4AF-D801-4810-B41D-DDADAB4008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523EB-C203-4D84-A1D4-A7FAC194C4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B74B-A65C-43FF-91FE-5A984CC674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9135-97A4-4396-AF8F-76B0AC85BD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A5CB3-B2E2-460D-A45A-1D5558EF88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100E-C401-4057-9935-7091EE647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1ECF9-0569-450E-8218-BEAE090C87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211D-2150-4CEB-8E66-3DC5CC746D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AF0AF-BA6F-4978-8726-828BC32377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fld id="{4B21A1ED-9CB9-4187-B1BA-56A9A8E6EE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A047099D-2B3E-4C0D-8909-5C404BF2CB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BF9413A4-73D8-4057-A2BC-F6D2E4775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Arial" charset="0"/>
              </a:defRPr>
            </a:lvl1pPr>
          </a:lstStyle>
          <a:p>
            <a:pPr>
              <a:defRPr/>
            </a:pPr>
            <a:fld id="{D58B16B4-DC1A-4ACD-9422-6CCDF1C4C9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590800"/>
            <a:ext cx="8305800" cy="1470025"/>
          </a:xfrm>
        </p:spPr>
        <p:txBody>
          <a:bodyPr/>
          <a:lstStyle/>
          <a:p>
            <a:r>
              <a:rPr lang="en-US" dirty="0" smtClean="0"/>
              <a:t>Salary Journals for Sponsored Accounts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Presented by FSS and OSP</a:t>
            </a:r>
          </a:p>
          <a:p>
            <a:r>
              <a:rPr lang="en-US" dirty="0" smtClean="0"/>
              <a:t>For the Financial Managers’ Forum</a:t>
            </a:r>
          </a:p>
          <a:p>
            <a:r>
              <a:rPr lang="en-US" dirty="0" smtClean="0"/>
              <a:t>June 12,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Journals for Sponsored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on June 17, the ‘Period of Work Performed’ is required for each journal line for which:</a:t>
            </a:r>
          </a:p>
          <a:p>
            <a:pPr lvl="1"/>
            <a:r>
              <a:rPr lang="en-US" dirty="0" smtClean="0"/>
              <a:t>The object code is one of 17 specified salary codes AND</a:t>
            </a:r>
          </a:p>
          <a:p>
            <a:pPr lvl="1"/>
            <a:r>
              <a:rPr lang="en-US" dirty="0" smtClean="0"/>
              <a:t>The fund is sponsored OR</a:t>
            </a:r>
          </a:p>
          <a:p>
            <a:pPr lvl="1"/>
            <a:r>
              <a:rPr lang="en-US" dirty="0" smtClean="0"/>
              <a:t>The activity is sponsored</a:t>
            </a:r>
          </a:p>
          <a:p>
            <a:r>
              <a:rPr lang="en-US" dirty="0" smtClean="0"/>
              <a:t>The new field will appear in the ADI spreadsheet and in the Oracle manual form.</a:t>
            </a:r>
          </a:p>
          <a:p>
            <a:r>
              <a:rPr lang="en-US" dirty="0" smtClean="0"/>
              <a:t>Journal creation in SPH Wasabi will not change.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The ‘Period of Work Performed’ is a fiscal quarter.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Object Codes for Sponsored Accounts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Sponsored funds start with 1 or 2.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Sponsored activities start with 2, 3, or 4.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14400"/>
            <a:ext cx="4648200" cy="434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Journals Using the Manual Form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No change to the manual form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7848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Captured Information Window – Manual Form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The Period of Work Performed is selected from a list.</a:t>
            </a:r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7696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Journals Using the ADI Spreadsheet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A new ADI form contains a validation button.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05800" cy="332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Captured Information Window – ADI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The Period of Work Performed is selected from a list.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7869" y="990600"/>
            <a:ext cx="556446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Journals for Sponsored Accounts –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journal preparer will be notified prior to reporting if the Period of Work Performed is missing.</a:t>
            </a:r>
          </a:p>
          <a:p>
            <a:r>
              <a:rPr lang="en-US" dirty="0" smtClean="0"/>
              <a:t>The data is captured in the GL and loaded nightly into the data warehouse (HDW).</a:t>
            </a:r>
          </a:p>
          <a:p>
            <a:r>
              <a:rPr lang="en-US" dirty="0" smtClean="0"/>
              <a:t>From the HDW, all salary journals (with the Period of Work Performed) are loaded daily into the new Effort Certification and Reporting system (ecrt).</a:t>
            </a:r>
          </a:p>
          <a:p>
            <a:r>
              <a:rPr lang="en-US" dirty="0" smtClean="0"/>
              <a:t>Once loaded into ecrt, effort recertification may be required.</a:t>
            </a:r>
          </a:p>
          <a:p>
            <a:r>
              <a:rPr lang="en-US" dirty="0" smtClean="0"/>
              <a:t>Salary journals are extracted quarterly from ecrt for federal reporting.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smtClean="0"/>
              <a:t>Documentation and training materials are available on Eureka.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SS 2011 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losing Thank you Slide">
  <a:themeElements>
    <a:clrScheme name="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LIDE TWO">
  <a:themeElements>
    <a:clrScheme name="SLIDE TWO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SLIDE TW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 TW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 Slide">
  <a:themeElements>
    <a:clrScheme name="Blank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Closing Thank you Slide">
  <a:themeElements>
    <a:clrScheme name="1_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FSS 2011 Theme</Template>
  <TotalTime>889</TotalTime>
  <Words>290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FSS 2011 Theme</vt:lpstr>
      <vt:lpstr>Closing Thank you Slide</vt:lpstr>
      <vt:lpstr>SLIDE TWO</vt:lpstr>
      <vt:lpstr>3_Slide</vt:lpstr>
      <vt:lpstr>Blank Slide</vt:lpstr>
      <vt:lpstr>1_Closing Thank you Slide</vt:lpstr>
      <vt:lpstr>Salary Journals for Sponsored Accounts</vt:lpstr>
      <vt:lpstr>Salary Journals for Sponsored Accounts</vt:lpstr>
      <vt:lpstr>Salary Object Codes for Sponsored Accounts</vt:lpstr>
      <vt:lpstr>Salary Journals Using the Manual Form</vt:lpstr>
      <vt:lpstr>Captured Information Window – Manual Form</vt:lpstr>
      <vt:lpstr>Salary Journals Using the ADI Spreadsheet</vt:lpstr>
      <vt:lpstr>Captured Information Window – ADI</vt:lpstr>
      <vt:lpstr>Salary Journals for Sponsored Accounts – Process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kle638</dc:creator>
  <cp:lastModifiedBy>FASDSM</cp:lastModifiedBy>
  <cp:revision>9</cp:revision>
  <dcterms:created xsi:type="dcterms:W3CDTF">2011-04-08T18:13:00Z</dcterms:created>
  <dcterms:modified xsi:type="dcterms:W3CDTF">2014-03-11T14:48:54Z</dcterms:modified>
</cp:coreProperties>
</file>